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Prata"/>
      <p:regular r:id="rId47"/>
    </p:embeddedFont>
    <p:embeddedFont>
      <p:font typeface="Roboto Slab"/>
      <p:regular r:id="rId48"/>
      <p:bold r:id="rId49"/>
    </p:embeddedFont>
    <p:embeddedFont>
      <p:font typeface="Raleway"/>
      <p:regular r:id="rId50"/>
      <p:bold r:id="rId51"/>
      <p:italic r:id="rId52"/>
      <p:boldItalic r:id="rId53"/>
    </p:embeddedFont>
    <p:embeddedFont>
      <p:font typeface="Raleway Thin"/>
      <p:regular r:id="rId54"/>
      <p:bold r:id="rId55"/>
      <p:italic r:id="rId56"/>
      <p:boldItalic r:id="rId57"/>
    </p:embeddedFont>
    <p:embeddedFont>
      <p:font typeface="Lato Light"/>
      <p:regular r:id="rId58"/>
      <p:bold r:id="rId59"/>
      <p:italic r:id="rId60"/>
      <p:boldItalic r:id="rId61"/>
    </p:embeddedFont>
    <p:embeddedFont>
      <p:font typeface="Livvic"/>
      <p:regular r:id="rId62"/>
      <p:bold r:id="rId63"/>
      <p:italic r:id="rId64"/>
      <p:boldItalic r:id="rId65"/>
    </p:embeddedFont>
    <p:embeddedFont>
      <p:font typeface="Josefin Sans Thin"/>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9AA0A6"/>
          </p15:clr>
        </p15:guide>
        <p15:guide id="2" pos="5302">
          <p15:clr>
            <a:srgbClr val="9AA0A6"/>
          </p15:clr>
        </p15:guide>
        <p15:guide id="3" orient="horz" pos="535">
          <p15:clr>
            <a:srgbClr val="9AA0A6"/>
          </p15:clr>
        </p15:guide>
        <p15:guide id="4" pos="2880">
          <p15:clr>
            <a:srgbClr val="9AA0A6"/>
          </p15:clr>
        </p15:guide>
      </p15:sldGuideLst>
    </p:ext>
    <p:ext uri="http://customooxmlschemas.google.com/">
      <go:slidesCustomData xmlns:go="http://customooxmlschemas.google.com/" r:id="rId70" roundtripDataSignature="AMtx7mgUX/rtRuuPD8CT01+mOlUpLLuq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67F522-661F-4B35-9B8A-2C49356EFAA0}">
  <a:tblStyle styleId="{BF67F522-661F-4B35-9B8A-2C49356EFA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5302"/>
        <p:guide pos="535"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Slab-regular.fntdata"/><Relationship Id="rId47" Type="http://schemas.openxmlformats.org/officeDocument/2006/relationships/font" Target="fonts/Prata-regular.fntdata"/><Relationship Id="rId49" Type="http://schemas.openxmlformats.org/officeDocument/2006/relationships/font" Target="fonts/RobotoSlab-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vvic-regular.fntdata"/><Relationship Id="rId61" Type="http://schemas.openxmlformats.org/officeDocument/2006/relationships/font" Target="fonts/LatoLight-boldItalic.fntdata"/><Relationship Id="rId20" Type="http://schemas.openxmlformats.org/officeDocument/2006/relationships/slide" Target="slides/slide14.xml"/><Relationship Id="rId64" Type="http://schemas.openxmlformats.org/officeDocument/2006/relationships/font" Target="fonts/Livvic-italic.fntdata"/><Relationship Id="rId63" Type="http://schemas.openxmlformats.org/officeDocument/2006/relationships/font" Target="fonts/Livvic-bold.fntdata"/><Relationship Id="rId22" Type="http://schemas.openxmlformats.org/officeDocument/2006/relationships/slide" Target="slides/slide16.xml"/><Relationship Id="rId66" Type="http://schemas.openxmlformats.org/officeDocument/2006/relationships/font" Target="fonts/JosefinSansThin-regular.fntdata"/><Relationship Id="rId21" Type="http://schemas.openxmlformats.org/officeDocument/2006/relationships/slide" Target="slides/slide15.xml"/><Relationship Id="rId65" Type="http://schemas.openxmlformats.org/officeDocument/2006/relationships/font" Target="fonts/Livvic-boldItalic.fntdata"/><Relationship Id="rId24" Type="http://schemas.openxmlformats.org/officeDocument/2006/relationships/slide" Target="slides/slide18.xml"/><Relationship Id="rId68" Type="http://schemas.openxmlformats.org/officeDocument/2006/relationships/font" Target="fonts/JosefinSansThin-italic.fntdata"/><Relationship Id="rId23" Type="http://schemas.openxmlformats.org/officeDocument/2006/relationships/slide" Target="slides/slide17.xml"/><Relationship Id="rId67" Type="http://schemas.openxmlformats.org/officeDocument/2006/relationships/font" Target="fonts/JosefinSansThin-bold.fntdata"/><Relationship Id="rId60" Type="http://schemas.openxmlformats.org/officeDocument/2006/relationships/font" Target="fonts/LatoLight-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JosefinSansThin-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5.xml"/><Relationship Id="rId55" Type="http://schemas.openxmlformats.org/officeDocument/2006/relationships/font" Target="fonts/RalewayThin-bold.fntdata"/><Relationship Id="rId10" Type="http://schemas.openxmlformats.org/officeDocument/2006/relationships/slide" Target="slides/slide4.xml"/><Relationship Id="rId54" Type="http://schemas.openxmlformats.org/officeDocument/2006/relationships/font" Target="fonts/RalewayThin-regular.fntdata"/><Relationship Id="rId13" Type="http://schemas.openxmlformats.org/officeDocument/2006/relationships/slide" Target="slides/slide7.xml"/><Relationship Id="rId57" Type="http://schemas.openxmlformats.org/officeDocument/2006/relationships/font" Target="fonts/RalewayThin-boldItalic.fntdata"/><Relationship Id="rId12" Type="http://schemas.openxmlformats.org/officeDocument/2006/relationships/slide" Target="slides/slide6.xml"/><Relationship Id="rId56" Type="http://schemas.openxmlformats.org/officeDocument/2006/relationships/font" Target="fonts/RalewayThin-italic.fntdata"/><Relationship Id="rId15" Type="http://schemas.openxmlformats.org/officeDocument/2006/relationships/slide" Target="slides/slide9.xml"/><Relationship Id="rId59" Type="http://schemas.openxmlformats.org/officeDocument/2006/relationships/font" Target="fonts/LatoLight-bold.fntdata"/><Relationship Id="rId14" Type="http://schemas.openxmlformats.org/officeDocument/2006/relationships/slide" Target="slides/slide8.xml"/><Relationship Id="rId58" Type="http://schemas.openxmlformats.org/officeDocument/2006/relationships/font" Target="fonts/Lato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1750dbbd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1750dbbd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hyperlink" Target="http://bit.ly/2TtBDfr"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hyperlink" Target="http://bit.ly/2Tynxth" TargetMode="External"/><Relationship Id="rId8" Type="http://schemas.openxmlformats.org/officeDocument/2006/relationships/hyperlink" Target="http://bit.ly/2TyoMs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66E5C"/>
        </a:solidFill>
      </p:bgPr>
    </p:bg>
    <p:spTree>
      <p:nvGrpSpPr>
        <p:cNvPr id="8" name="Shape 8"/>
        <p:cNvGrpSpPr/>
        <p:nvPr/>
      </p:nvGrpSpPr>
      <p:grpSpPr>
        <a:xfrm>
          <a:off x="0" y="0"/>
          <a:ext cx="0" cy="0"/>
          <a:chOff x="0" y="0"/>
          <a:chExt cx="0" cy="0"/>
        </a:xfrm>
      </p:grpSpPr>
      <p:grpSp>
        <p:nvGrpSpPr>
          <p:cNvPr id="9" name="Google Shape;9;p54"/>
          <p:cNvGrpSpPr/>
          <p:nvPr/>
        </p:nvGrpSpPr>
        <p:grpSpPr>
          <a:xfrm>
            <a:off x="-472439" y="-456061"/>
            <a:ext cx="10088872" cy="6055617"/>
            <a:chOff x="-472426" y="-456061"/>
            <a:chExt cx="10088872" cy="6055617"/>
          </a:xfrm>
        </p:grpSpPr>
        <p:pic>
          <p:nvPicPr>
            <p:cNvPr id="10" name="Google Shape;10;p54"/>
            <p:cNvPicPr preferRelativeResize="0"/>
            <p:nvPr/>
          </p:nvPicPr>
          <p:blipFill rotWithShape="1">
            <a:blip r:embed="rId2">
              <a:alphaModFix/>
            </a:blip>
            <a:srcRect b="0" l="0" r="0" t="0"/>
            <a:stretch/>
          </p:blipFill>
          <p:spPr>
            <a:xfrm>
              <a:off x="-472426" y="-456061"/>
              <a:ext cx="3727149" cy="3842274"/>
            </a:xfrm>
            <a:prstGeom prst="rect">
              <a:avLst/>
            </a:prstGeom>
            <a:noFill/>
            <a:ln>
              <a:noFill/>
            </a:ln>
          </p:spPr>
        </p:pic>
        <p:pic>
          <p:nvPicPr>
            <p:cNvPr id="11" name="Google Shape;11;p54"/>
            <p:cNvPicPr preferRelativeResize="0"/>
            <p:nvPr/>
          </p:nvPicPr>
          <p:blipFill rotWithShape="1">
            <a:blip r:embed="rId2">
              <a:alphaModFix/>
            </a:blip>
            <a:srcRect b="0" l="0" r="0" t="0"/>
            <a:stretch/>
          </p:blipFill>
          <p:spPr>
            <a:xfrm rot="10800000">
              <a:off x="5889297" y="1757282"/>
              <a:ext cx="3727149" cy="3842274"/>
            </a:xfrm>
            <a:prstGeom prst="rect">
              <a:avLst/>
            </a:prstGeom>
            <a:noFill/>
            <a:ln>
              <a:noFill/>
            </a:ln>
          </p:spPr>
        </p:pic>
      </p:grpSp>
      <p:sp>
        <p:nvSpPr>
          <p:cNvPr id="12" name="Google Shape;12;p54"/>
          <p:cNvSpPr txBox="1"/>
          <p:nvPr>
            <p:ph idx="1" type="subTitle"/>
          </p:nvPr>
        </p:nvSpPr>
        <p:spPr>
          <a:xfrm>
            <a:off x="2553600" y="2804409"/>
            <a:ext cx="4036800" cy="395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2EB"/>
                </a:solidFill>
                <a:latin typeface="Josefin Sans Thin"/>
                <a:ea typeface="Josefin Sans Thin"/>
                <a:cs typeface="Josefin Sans Thin"/>
                <a:sym typeface="Josefin Sans Thin"/>
              </a:defRPr>
            </a:lvl1pPr>
            <a:lvl2pPr lvl="1"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2pPr>
            <a:lvl3pPr lvl="2"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3pPr>
            <a:lvl4pPr lvl="3"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4pPr>
            <a:lvl5pPr lvl="4"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5pPr>
            <a:lvl6pPr lvl="5"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6pPr>
            <a:lvl7pPr lvl="6"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7pPr>
            <a:lvl8pPr lvl="7" algn="ctr">
              <a:lnSpc>
                <a:spcPct val="100000"/>
              </a:lnSpc>
              <a:spcBef>
                <a:spcPts val="1600"/>
              </a:spcBef>
              <a:spcAft>
                <a:spcPts val="0"/>
              </a:spcAft>
              <a:buSzPts val="1400"/>
              <a:buNone/>
              <a:defRPr sz="1600">
                <a:solidFill>
                  <a:srgbClr val="FFF2EB"/>
                </a:solidFill>
                <a:latin typeface="Josefin Sans Thin"/>
                <a:ea typeface="Josefin Sans Thin"/>
                <a:cs typeface="Josefin Sans Thin"/>
                <a:sym typeface="Josefin Sans Thin"/>
              </a:defRPr>
            </a:lvl8pPr>
            <a:lvl9pPr lvl="8" algn="ctr">
              <a:lnSpc>
                <a:spcPct val="100000"/>
              </a:lnSpc>
              <a:spcBef>
                <a:spcPts val="1600"/>
              </a:spcBef>
              <a:spcAft>
                <a:spcPts val="1600"/>
              </a:spcAft>
              <a:buSzPts val="1400"/>
              <a:buNone/>
              <a:defRPr sz="1600">
                <a:solidFill>
                  <a:srgbClr val="FFF2EB"/>
                </a:solidFill>
                <a:latin typeface="Josefin Sans Thin"/>
                <a:ea typeface="Josefin Sans Thin"/>
                <a:cs typeface="Josefin Sans Thin"/>
                <a:sym typeface="Josefin Sans Thin"/>
              </a:defRPr>
            </a:lvl9pPr>
          </a:lstStyle>
          <a:p/>
        </p:txBody>
      </p:sp>
      <p:sp>
        <p:nvSpPr>
          <p:cNvPr id="13" name="Google Shape;13;p54"/>
          <p:cNvSpPr txBox="1"/>
          <p:nvPr>
            <p:ph type="ctrTitle"/>
          </p:nvPr>
        </p:nvSpPr>
        <p:spPr>
          <a:xfrm>
            <a:off x="1075050" y="2070888"/>
            <a:ext cx="6993900" cy="73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000"/>
              <a:buNone/>
              <a:defRPr b="0" sz="3600">
                <a:solidFill>
                  <a:srgbClr val="FFF2EB"/>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51" name="Shape 51"/>
        <p:cNvGrpSpPr/>
        <p:nvPr/>
      </p:nvGrpSpPr>
      <p:grpSpPr>
        <a:xfrm>
          <a:off x="0" y="0"/>
          <a:ext cx="0" cy="0"/>
          <a:chOff x="0" y="0"/>
          <a:chExt cx="0" cy="0"/>
        </a:xfrm>
      </p:grpSpPr>
      <p:sp>
        <p:nvSpPr>
          <p:cNvPr id="52" name="Google Shape;52;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4" name="Google Shape;5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55" name="Shape 55"/>
        <p:cNvGrpSpPr/>
        <p:nvPr/>
      </p:nvGrpSpPr>
      <p:grpSpPr>
        <a:xfrm>
          <a:off x="0" y="0"/>
          <a:ext cx="0" cy="0"/>
          <a:chOff x="0" y="0"/>
          <a:chExt cx="0" cy="0"/>
        </a:xfrm>
      </p:grpSpPr>
      <p:sp>
        <p:nvSpPr>
          <p:cNvPr id="56" name="Google Shape;56;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6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8" name="Google Shape;58;p6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9" name="Google Shape;59;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65"/>
          <p:cNvSpPr txBox="1"/>
          <p:nvPr>
            <p:ph type="title"/>
          </p:nvPr>
        </p:nvSpPr>
        <p:spPr>
          <a:xfrm>
            <a:off x="1098500" y="2150850"/>
            <a:ext cx="6947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66"/>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C66E5C"/>
        </a:solidFill>
      </p:bgPr>
    </p:bg>
    <p:spTree>
      <p:nvGrpSpPr>
        <p:cNvPr id="64" name="Shape 64"/>
        <p:cNvGrpSpPr/>
        <p:nvPr/>
      </p:nvGrpSpPr>
      <p:grpSpPr>
        <a:xfrm>
          <a:off x="0" y="0"/>
          <a:ext cx="0" cy="0"/>
          <a:chOff x="0" y="0"/>
          <a:chExt cx="0" cy="0"/>
        </a:xfrm>
      </p:grpSpPr>
      <p:sp>
        <p:nvSpPr>
          <p:cNvPr id="65" name="Google Shape;65;p67"/>
          <p:cNvSpPr txBox="1"/>
          <p:nvPr>
            <p:ph type="title"/>
          </p:nvPr>
        </p:nvSpPr>
        <p:spPr>
          <a:xfrm>
            <a:off x="1126000" y="1522750"/>
            <a:ext cx="6891900" cy="249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2EB"/>
              </a:buClr>
              <a:buSzPts val="4800"/>
              <a:buNone/>
              <a:defRPr b="0" sz="4800">
                <a:solidFill>
                  <a:srgbClr val="FFF2EB"/>
                </a:solidFill>
              </a:defRPr>
            </a:lvl1pPr>
            <a:lvl2pPr lvl="1" algn="l">
              <a:lnSpc>
                <a:spcPct val="100000"/>
              </a:lnSpc>
              <a:spcBef>
                <a:spcPts val="0"/>
              </a:spcBef>
              <a:spcAft>
                <a:spcPts val="0"/>
              </a:spcAft>
              <a:buClr>
                <a:srgbClr val="FFF2EB"/>
              </a:buClr>
              <a:buSzPts val="4800"/>
              <a:buNone/>
              <a:defRPr sz="4800">
                <a:solidFill>
                  <a:srgbClr val="FFF2EB"/>
                </a:solidFill>
              </a:defRPr>
            </a:lvl2pPr>
            <a:lvl3pPr lvl="2" algn="l">
              <a:lnSpc>
                <a:spcPct val="100000"/>
              </a:lnSpc>
              <a:spcBef>
                <a:spcPts val="0"/>
              </a:spcBef>
              <a:spcAft>
                <a:spcPts val="0"/>
              </a:spcAft>
              <a:buClr>
                <a:srgbClr val="FFF2EB"/>
              </a:buClr>
              <a:buSzPts val="4800"/>
              <a:buNone/>
              <a:defRPr sz="4800">
                <a:solidFill>
                  <a:srgbClr val="FFF2EB"/>
                </a:solidFill>
              </a:defRPr>
            </a:lvl3pPr>
            <a:lvl4pPr lvl="3" algn="l">
              <a:lnSpc>
                <a:spcPct val="100000"/>
              </a:lnSpc>
              <a:spcBef>
                <a:spcPts val="0"/>
              </a:spcBef>
              <a:spcAft>
                <a:spcPts val="0"/>
              </a:spcAft>
              <a:buClr>
                <a:srgbClr val="FFF2EB"/>
              </a:buClr>
              <a:buSzPts val="4800"/>
              <a:buNone/>
              <a:defRPr sz="4800">
                <a:solidFill>
                  <a:srgbClr val="FFF2EB"/>
                </a:solidFill>
              </a:defRPr>
            </a:lvl4pPr>
            <a:lvl5pPr lvl="4" algn="l">
              <a:lnSpc>
                <a:spcPct val="100000"/>
              </a:lnSpc>
              <a:spcBef>
                <a:spcPts val="0"/>
              </a:spcBef>
              <a:spcAft>
                <a:spcPts val="0"/>
              </a:spcAft>
              <a:buClr>
                <a:srgbClr val="FFF2EB"/>
              </a:buClr>
              <a:buSzPts val="4800"/>
              <a:buNone/>
              <a:defRPr sz="4800">
                <a:solidFill>
                  <a:srgbClr val="FFF2EB"/>
                </a:solidFill>
              </a:defRPr>
            </a:lvl5pPr>
            <a:lvl6pPr lvl="5" algn="l">
              <a:lnSpc>
                <a:spcPct val="100000"/>
              </a:lnSpc>
              <a:spcBef>
                <a:spcPts val="0"/>
              </a:spcBef>
              <a:spcAft>
                <a:spcPts val="0"/>
              </a:spcAft>
              <a:buClr>
                <a:srgbClr val="FFF2EB"/>
              </a:buClr>
              <a:buSzPts val="4800"/>
              <a:buNone/>
              <a:defRPr sz="4800">
                <a:solidFill>
                  <a:srgbClr val="FFF2EB"/>
                </a:solidFill>
              </a:defRPr>
            </a:lvl6pPr>
            <a:lvl7pPr lvl="6" algn="l">
              <a:lnSpc>
                <a:spcPct val="100000"/>
              </a:lnSpc>
              <a:spcBef>
                <a:spcPts val="0"/>
              </a:spcBef>
              <a:spcAft>
                <a:spcPts val="0"/>
              </a:spcAft>
              <a:buClr>
                <a:srgbClr val="FFF2EB"/>
              </a:buClr>
              <a:buSzPts val="4800"/>
              <a:buNone/>
              <a:defRPr sz="4800">
                <a:solidFill>
                  <a:srgbClr val="FFF2EB"/>
                </a:solidFill>
              </a:defRPr>
            </a:lvl7pPr>
            <a:lvl8pPr lvl="7" algn="l">
              <a:lnSpc>
                <a:spcPct val="100000"/>
              </a:lnSpc>
              <a:spcBef>
                <a:spcPts val="0"/>
              </a:spcBef>
              <a:spcAft>
                <a:spcPts val="0"/>
              </a:spcAft>
              <a:buClr>
                <a:srgbClr val="FFF2EB"/>
              </a:buClr>
              <a:buSzPts val="4800"/>
              <a:buNone/>
              <a:defRPr sz="4800">
                <a:solidFill>
                  <a:srgbClr val="FFF2EB"/>
                </a:solidFill>
              </a:defRPr>
            </a:lvl8pPr>
            <a:lvl9pPr lvl="8" algn="l">
              <a:lnSpc>
                <a:spcPct val="100000"/>
              </a:lnSpc>
              <a:spcBef>
                <a:spcPts val="0"/>
              </a:spcBef>
              <a:spcAft>
                <a:spcPts val="0"/>
              </a:spcAft>
              <a:buClr>
                <a:srgbClr val="FFF2EB"/>
              </a:buClr>
              <a:buSzPts val="4800"/>
              <a:buNone/>
              <a:defRPr sz="4800">
                <a:solidFill>
                  <a:srgbClr val="FFF2EB"/>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C66E5C"/>
        </a:solidFill>
      </p:bgPr>
    </p:bg>
    <p:spTree>
      <p:nvGrpSpPr>
        <p:cNvPr id="66" name="Shape 66"/>
        <p:cNvGrpSpPr/>
        <p:nvPr/>
      </p:nvGrpSpPr>
      <p:grpSpPr>
        <a:xfrm>
          <a:off x="0" y="0"/>
          <a:ext cx="0" cy="0"/>
          <a:chOff x="0" y="0"/>
          <a:chExt cx="0" cy="0"/>
        </a:xfrm>
      </p:grpSpPr>
      <p:sp>
        <p:nvSpPr>
          <p:cNvPr id="67" name="Google Shape;67;p68"/>
          <p:cNvSpPr txBox="1"/>
          <p:nvPr>
            <p:ph type="title"/>
          </p:nvPr>
        </p:nvSpPr>
        <p:spPr>
          <a:xfrm>
            <a:off x="1336325" y="2893625"/>
            <a:ext cx="6471300" cy="835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3600">
                <a:solidFill>
                  <a:srgbClr val="FFF2EB"/>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8" name="Google Shape;68;p68"/>
          <p:cNvSpPr txBox="1"/>
          <p:nvPr>
            <p:ph idx="1" type="subTitle"/>
          </p:nvPr>
        </p:nvSpPr>
        <p:spPr>
          <a:xfrm>
            <a:off x="2549400" y="3657075"/>
            <a:ext cx="4045200" cy="504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400">
                <a:solidFill>
                  <a:srgbClr val="FFF2EB"/>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69"/>
          <p:cNvSpPr txBox="1"/>
          <p:nvPr>
            <p:ph hasCustomPrompt="1" type="title"/>
          </p:nvPr>
        </p:nvSpPr>
        <p:spPr>
          <a:xfrm>
            <a:off x="2452800" y="1739475"/>
            <a:ext cx="5964600" cy="1215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3"/>
              </a:buClr>
              <a:buSzPts val="6000"/>
              <a:buNone/>
              <a:defRPr b="0" sz="7200">
                <a:solidFill>
                  <a:schemeClr val="dk2"/>
                </a:solidFill>
              </a:defRPr>
            </a:lvl1pPr>
            <a:lvl2pPr lvl="1" algn="ctr">
              <a:lnSpc>
                <a:spcPct val="100000"/>
              </a:lnSpc>
              <a:spcBef>
                <a:spcPts val="0"/>
              </a:spcBef>
              <a:spcAft>
                <a:spcPts val="0"/>
              </a:spcAft>
              <a:buClr>
                <a:schemeClr val="accent3"/>
              </a:buClr>
              <a:buSzPts val="6000"/>
              <a:buNone/>
              <a:defRPr sz="6000">
                <a:solidFill>
                  <a:schemeClr val="accent3"/>
                </a:solidFill>
              </a:defRPr>
            </a:lvl2pPr>
            <a:lvl3pPr lvl="2" algn="ctr">
              <a:lnSpc>
                <a:spcPct val="100000"/>
              </a:lnSpc>
              <a:spcBef>
                <a:spcPts val="0"/>
              </a:spcBef>
              <a:spcAft>
                <a:spcPts val="0"/>
              </a:spcAft>
              <a:buClr>
                <a:schemeClr val="accent3"/>
              </a:buClr>
              <a:buSzPts val="6000"/>
              <a:buNone/>
              <a:defRPr sz="6000">
                <a:solidFill>
                  <a:schemeClr val="accent3"/>
                </a:solidFill>
              </a:defRPr>
            </a:lvl3pPr>
            <a:lvl4pPr lvl="3" algn="ctr">
              <a:lnSpc>
                <a:spcPct val="100000"/>
              </a:lnSpc>
              <a:spcBef>
                <a:spcPts val="0"/>
              </a:spcBef>
              <a:spcAft>
                <a:spcPts val="0"/>
              </a:spcAft>
              <a:buClr>
                <a:schemeClr val="accent3"/>
              </a:buClr>
              <a:buSzPts val="6000"/>
              <a:buNone/>
              <a:defRPr sz="6000">
                <a:solidFill>
                  <a:schemeClr val="accent3"/>
                </a:solidFill>
              </a:defRPr>
            </a:lvl4pPr>
            <a:lvl5pPr lvl="4" algn="ctr">
              <a:lnSpc>
                <a:spcPct val="100000"/>
              </a:lnSpc>
              <a:spcBef>
                <a:spcPts val="0"/>
              </a:spcBef>
              <a:spcAft>
                <a:spcPts val="0"/>
              </a:spcAft>
              <a:buClr>
                <a:schemeClr val="accent3"/>
              </a:buClr>
              <a:buSzPts val="6000"/>
              <a:buNone/>
              <a:defRPr sz="6000">
                <a:solidFill>
                  <a:schemeClr val="accent3"/>
                </a:solidFill>
              </a:defRPr>
            </a:lvl5pPr>
            <a:lvl6pPr lvl="5" algn="ctr">
              <a:lnSpc>
                <a:spcPct val="100000"/>
              </a:lnSpc>
              <a:spcBef>
                <a:spcPts val="0"/>
              </a:spcBef>
              <a:spcAft>
                <a:spcPts val="0"/>
              </a:spcAft>
              <a:buClr>
                <a:schemeClr val="accent3"/>
              </a:buClr>
              <a:buSzPts val="6000"/>
              <a:buNone/>
              <a:defRPr sz="6000">
                <a:solidFill>
                  <a:schemeClr val="accent3"/>
                </a:solidFill>
              </a:defRPr>
            </a:lvl6pPr>
            <a:lvl7pPr lvl="6" algn="ctr">
              <a:lnSpc>
                <a:spcPct val="100000"/>
              </a:lnSpc>
              <a:spcBef>
                <a:spcPts val="0"/>
              </a:spcBef>
              <a:spcAft>
                <a:spcPts val="0"/>
              </a:spcAft>
              <a:buClr>
                <a:schemeClr val="accent3"/>
              </a:buClr>
              <a:buSzPts val="6000"/>
              <a:buNone/>
              <a:defRPr sz="6000">
                <a:solidFill>
                  <a:schemeClr val="accent3"/>
                </a:solidFill>
              </a:defRPr>
            </a:lvl7pPr>
            <a:lvl8pPr lvl="7" algn="ctr">
              <a:lnSpc>
                <a:spcPct val="100000"/>
              </a:lnSpc>
              <a:spcBef>
                <a:spcPts val="0"/>
              </a:spcBef>
              <a:spcAft>
                <a:spcPts val="0"/>
              </a:spcAft>
              <a:buClr>
                <a:schemeClr val="accent3"/>
              </a:buClr>
              <a:buSzPts val="6000"/>
              <a:buNone/>
              <a:defRPr sz="6000">
                <a:solidFill>
                  <a:schemeClr val="accent3"/>
                </a:solidFill>
              </a:defRPr>
            </a:lvl8pPr>
            <a:lvl9pPr lvl="8" algn="ctr">
              <a:lnSpc>
                <a:spcPct val="100000"/>
              </a:lnSpc>
              <a:spcBef>
                <a:spcPts val="0"/>
              </a:spcBef>
              <a:spcAft>
                <a:spcPts val="0"/>
              </a:spcAft>
              <a:buClr>
                <a:schemeClr val="accent3"/>
              </a:buClr>
              <a:buSzPts val="6000"/>
              <a:buNone/>
              <a:defRPr sz="6000">
                <a:solidFill>
                  <a:schemeClr val="accent3"/>
                </a:solidFill>
              </a:defRPr>
            </a:lvl9pPr>
          </a:lstStyle>
          <a:p>
            <a:r>
              <a:t>xx%</a:t>
            </a:r>
          </a:p>
        </p:txBody>
      </p:sp>
      <p:sp>
        <p:nvSpPr>
          <p:cNvPr id="71" name="Google Shape;71;p69"/>
          <p:cNvSpPr txBox="1"/>
          <p:nvPr>
            <p:ph idx="1" type="subTitle"/>
          </p:nvPr>
        </p:nvSpPr>
        <p:spPr>
          <a:xfrm>
            <a:off x="3552300" y="2955075"/>
            <a:ext cx="4865100" cy="626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3"/>
              </a:buClr>
              <a:buSzPts val="1200"/>
              <a:buFont typeface="Livvic"/>
              <a:buNone/>
              <a:defRPr sz="1400">
                <a:solidFill>
                  <a:schemeClr val="dk2"/>
                </a:solidFill>
              </a:defRPr>
            </a:lvl1pPr>
            <a:lvl2pPr lvl="1"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list">
  <p:cSld name="CUSTOM_8">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70"/>
          <p:cNvSpPr txBox="1"/>
          <p:nvPr>
            <p:ph idx="1" type="body"/>
          </p:nvPr>
        </p:nvSpPr>
        <p:spPr>
          <a:xfrm>
            <a:off x="726600" y="1331600"/>
            <a:ext cx="6388200" cy="3314100"/>
          </a:xfrm>
          <a:prstGeom prst="rect">
            <a:avLst/>
          </a:prstGeom>
          <a:noFill/>
          <a:ln>
            <a:noFill/>
          </a:ln>
        </p:spPr>
        <p:txBody>
          <a:bodyPr anchorCtr="0" anchor="ctr" bIns="91425" lIns="91425" spcFirstLastPara="1" rIns="91425" wrap="square" tIns="91425">
            <a:noAutofit/>
          </a:bodyPr>
          <a:lstStyle>
            <a:lvl1pPr indent="-304800" lvl="0" marL="457200" algn="l">
              <a:lnSpc>
                <a:spcPct val="115000"/>
              </a:lnSpc>
              <a:spcBef>
                <a:spcPts val="0"/>
              </a:spcBef>
              <a:spcAft>
                <a:spcPts val="0"/>
              </a:spcAft>
              <a:buSzPts val="12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4" name="Google Shape;74;p70"/>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71"/>
          <p:cNvSpPr txBox="1"/>
          <p:nvPr>
            <p:ph idx="1" type="subTitle"/>
          </p:nvPr>
        </p:nvSpPr>
        <p:spPr>
          <a:xfrm>
            <a:off x="726600" y="2183327"/>
            <a:ext cx="2568600" cy="79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1600"/>
              </a:spcBef>
              <a:spcAft>
                <a:spcPts val="0"/>
              </a:spcAft>
              <a:buSzPts val="1400"/>
              <a:buNone/>
              <a:defRPr sz="1400">
                <a:solidFill>
                  <a:schemeClr val="dk1"/>
                </a:solidFill>
              </a:defRPr>
            </a:lvl2pPr>
            <a:lvl3pPr lvl="2" algn="r">
              <a:lnSpc>
                <a:spcPct val="100000"/>
              </a:lnSpc>
              <a:spcBef>
                <a:spcPts val="1600"/>
              </a:spcBef>
              <a:spcAft>
                <a:spcPts val="0"/>
              </a:spcAft>
              <a:buSzPts val="1400"/>
              <a:buNone/>
              <a:defRPr sz="1400">
                <a:solidFill>
                  <a:schemeClr val="dk1"/>
                </a:solidFill>
              </a:defRPr>
            </a:lvl3pPr>
            <a:lvl4pPr lvl="3" algn="r">
              <a:lnSpc>
                <a:spcPct val="100000"/>
              </a:lnSpc>
              <a:spcBef>
                <a:spcPts val="1600"/>
              </a:spcBef>
              <a:spcAft>
                <a:spcPts val="0"/>
              </a:spcAft>
              <a:buSzPts val="1400"/>
              <a:buNone/>
              <a:defRPr sz="1400">
                <a:solidFill>
                  <a:schemeClr val="dk1"/>
                </a:solidFill>
              </a:defRPr>
            </a:lvl4pPr>
            <a:lvl5pPr lvl="4" algn="r">
              <a:lnSpc>
                <a:spcPct val="100000"/>
              </a:lnSpc>
              <a:spcBef>
                <a:spcPts val="1600"/>
              </a:spcBef>
              <a:spcAft>
                <a:spcPts val="0"/>
              </a:spcAft>
              <a:buSzPts val="1400"/>
              <a:buNone/>
              <a:defRPr sz="1400">
                <a:solidFill>
                  <a:schemeClr val="dk1"/>
                </a:solidFill>
              </a:defRPr>
            </a:lvl5pPr>
            <a:lvl6pPr lvl="5" algn="r">
              <a:lnSpc>
                <a:spcPct val="100000"/>
              </a:lnSpc>
              <a:spcBef>
                <a:spcPts val="1600"/>
              </a:spcBef>
              <a:spcAft>
                <a:spcPts val="0"/>
              </a:spcAft>
              <a:buSzPts val="1400"/>
              <a:buNone/>
              <a:defRPr sz="1400">
                <a:solidFill>
                  <a:schemeClr val="dk1"/>
                </a:solidFill>
              </a:defRPr>
            </a:lvl6pPr>
            <a:lvl7pPr lvl="6" algn="r">
              <a:lnSpc>
                <a:spcPct val="100000"/>
              </a:lnSpc>
              <a:spcBef>
                <a:spcPts val="1600"/>
              </a:spcBef>
              <a:spcAft>
                <a:spcPts val="0"/>
              </a:spcAft>
              <a:buSzPts val="1400"/>
              <a:buNone/>
              <a:defRPr sz="1400">
                <a:solidFill>
                  <a:schemeClr val="dk1"/>
                </a:solidFill>
              </a:defRPr>
            </a:lvl7pPr>
            <a:lvl8pPr lvl="7" algn="r">
              <a:lnSpc>
                <a:spcPct val="100000"/>
              </a:lnSpc>
              <a:spcBef>
                <a:spcPts val="1600"/>
              </a:spcBef>
              <a:spcAft>
                <a:spcPts val="0"/>
              </a:spcAft>
              <a:buSzPts val="1400"/>
              <a:buNone/>
              <a:defRPr sz="1400">
                <a:solidFill>
                  <a:schemeClr val="dk1"/>
                </a:solidFill>
              </a:defRPr>
            </a:lvl8pPr>
            <a:lvl9pPr lvl="8" algn="r">
              <a:lnSpc>
                <a:spcPct val="100000"/>
              </a:lnSpc>
              <a:spcBef>
                <a:spcPts val="1600"/>
              </a:spcBef>
              <a:spcAft>
                <a:spcPts val="1600"/>
              </a:spcAft>
              <a:buSzPts val="1400"/>
              <a:buNone/>
              <a:defRPr sz="1400">
                <a:solidFill>
                  <a:schemeClr val="dk1"/>
                </a:solidFill>
              </a:defRPr>
            </a:lvl9pPr>
          </a:lstStyle>
          <a:p/>
        </p:txBody>
      </p:sp>
      <p:sp>
        <p:nvSpPr>
          <p:cNvPr id="77" name="Google Shape;77;p71"/>
          <p:cNvSpPr txBox="1"/>
          <p:nvPr>
            <p:ph idx="2" type="subTitle"/>
          </p:nvPr>
        </p:nvSpPr>
        <p:spPr>
          <a:xfrm>
            <a:off x="1668269" y="1895150"/>
            <a:ext cx="1626600" cy="3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800"/>
              <a:buNone/>
              <a:defRPr sz="1400">
                <a:latin typeface="Prata"/>
                <a:ea typeface="Prata"/>
                <a:cs typeface="Prata"/>
                <a:sym typeface="Prata"/>
              </a:defRPr>
            </a:lvl1pPr>
            <a:lvl2pPr lvl="1" algn="r">
              <a:lnSpc>
                <a:spcPct val="100000"/>
              </a:lnSpc>
              <a:spcBef>
                <a:spcPts val="0"/>
              </a:spcBef>
              <a:spcAft>
                <a:spcPts val="0"/>
              </a:spcAft>
              <a:buSzPts val="1400"/>
              <a:buNone/>
              <a:defRPr sz="1400">
                <a:latin typeface="Prata"/>
                <a:ea typeface="Prata"/>
                <a:cs typeface="Prata"/>
                <a:sym typeface="Prata"/>
              </a:defRPr>
            </a:lvl2pPr>
            <a:lvl3pPr lvl="2" algn="r">
              <a:lnSpc>
                <a:spcPct val="100000"/>
              </a:lnSpc>
              <a:spcBef>
                <a:spcPts val="0"/>
              </a:spcBef>
              <a:spcAft>
                <a:spcPts val="0"/>
              </a:spcAft>
              <a:buSzPts val="1400"/>
              <a:buNone/>
              <a:defRPr sz="1400">
                <a:latin typeface="Prata"/>
                <a:ea typeface="Prata"/>
                <a:cs typeface="Prata"/>
                <a:sym typeface="Prata"/>
              </a:defRPr>
            </a:lvl3pPr>
            <a:lvl4pPr lvl="3" algn="r">
              <a:lnSpc>
                <a:spcPct val="100000"/>
              </a:lnSpc>
              <a:spcBef>
                <a:spcPts val="0"/>
              </a:spcBef>
              <a:spcAft>
                <a:spcPts val="0"/>
              </a:spcAft>
              <a:buSzPts val="1400"/>
              <a:buNone/>
              <a:defRPr sz="1400">
                <a:latin typeface="Prata"/>
                <a:ea typeface="Prata"/>
                <a:cs typeface="Prata"/>
                <a:sym typeface="Prata"/>
              </a:defRPr>
            </a:lvl4pPr>
            <a:lvl5pPr lvl="4" algn="r">
              <a:lnSpc>
                <a:spcPct val="100000"/>
              </a:lnSpc>
              <a:spcBef>
                <a:spcPts val="0"/>
              </a:spcBef>
              <a:spcAft>
                <a:spcPts val="0"/>
              </a:spcAft>
              <a:buSzPts val="1400"/>
              <a:buNone/>
              <a:defRPr sz="1400">
                <a:latin typeface="Prata"/>
                <a:ea typeface="Prata"/>
                <a:cs typeface="Prata"/>
                <a:sym typeface="Prata"/>
              </a:defRPr>
            </a:lvl5pPr>
            <a:lvl6pPr lvl="5" algn="r">
              <a:lnSpc>
                <a:spcPct val="100000"/>
              </a:lnSpc>
              <a:spcBef>
                <a:spcPts val="0"/>
              </a:spcBef>
              <a:spcAft>
                <a:spcPts val="0"/>
              </a:spcAft>
              <a:buSzPts val="1400"/>
              <a:buNone/>
              <a:defRPr sz="1400">
                <a:latin typeface="Prata"/>
                <a:ea typeface="Prata"/>
                <a:cs typeface="Prata"/>
                <a:sym typeface="Prata"/>
              </a:defRPr>
            </a:lvl6pPr>
            <a:lvl7pPr lvl="6" algn="r">
              <a:lnSpc>
                <a:spcPct val="100000"/>
              </a:lnSpc>
              <a:spcBef>
                <a:spcPts val="0"/>
              </a:spcBef>
              <a:spcAft>
                <a:spcPts val="0"/>
              </a:spcAft>
              <a:buSzPts val="1400"/>
              <a:buNone/>
              <a:defRPr sz="1400">
                <a:latin typeface="Prata"/>
                <a:ea typeface="Prata"/>
                <a:cs typeface="Prata"/>
                <a:sym typeface="Prata"/>
              </a:defRPr>
            </a:lvl7pPr>
            <a:lvl8pPr lvl="7" algn="r">
              <a:lnSpc>
                <a:spcPct val="100000"/>
              </a:lnSpc>
              <a:spcBef>
                <a:spcPts val="0"/>
              </a:spcBef>
              <a:spcAft>
                <a:spcPts val="0"/>
              </a:spcAft>
              <a:buSzPts val="1400"/>
              <a:buNone/>
              <a:defRPr sz="1400">
                <a:latin typeface="Prata"/>
                <a:ea typeface="Prata"/>
                <a:cs typeface="Prata"/>
                <a:sym typeface="Prata"/>
              </a:defRPr>
            </a:lvl8pPr>
            <a:lvl9pPr lvl="8" algn="r">
              <a:lnSpc>
                <a:spcPct val="100000"/>
              </a:lnSpc>
              <a:spcBef>
                <a:spcPts val="0"/>
              </a:spcBef>
              <a:spcAft>
                <a:spcPts val="0"/>
              </a:spcAft>
              <a:buSzPts val="1400"/>
              <a:buNone/>
              <a:defRPr sz="1400">
                <a:latin typeface="Prata"/>
                <a:ea typeface="Prata"/>
                <a:cs typeface="Prata"/>
                <a:sym typeface="Prata"/>
              </a:defRPr>
            </a:lvl9pPr>
          </a:lstStyle>
          <a:p/>
        </p:txBody>
      </p:sp>
      <p:sp>
        <p:nvSpPr>
          <p:cNvPr id="78" name="Google Shape;78;p71"/>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9" name="Google Shape;79;p71"/>
          <p:cNvSpPr txBox="1"/>
          <p:nvPr>
            <p:ph idx="3" type="subTitle"/>
          </p:nvPr>
        </p:nvSpPr>
        <p:spPr>
          <a:xfrm>
            <a:off x="5848800" y="2183327"/>
            <a:ext cx="2568600" cy="79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1600"/>
              </a:spcBef>
              <a:spcAft>
                <a:spcPts val="0"/>
              </a:spcAft>
              <a:buSzPts val="1400"/>
              <a:buNone/>
              <a:defRPr sz="1400">
                <a:solidFill>
                  <a:schemeClr val="dk1"/>
                </a:solidFill>
              </a:defRPr>
            </a:lvl2pPr>
            <a:lvl3pPr lvl="2" algn="l">
              <a:lnSpc>
                <a:spcPct val="100000"/>
              </a:lnSpc>
              <a:spcBef>
                <a:spcPts val="1600"/>
              </a:spcBef>
              <a:spcAft>
                <a:spcPts val="0"/>
              </a:spcAft>
              <a:buSzPts val="1400"/>
              <a:buNone/>
              <a:defRPr sz="1400">
                <a:solidFill>
                  <a:schemeClr val="dk1"/>
                </a:solidFill>
              </a:defRPr>
            </a:lvl3pPr>
            <a:lvl4pPr lvl="3" algn="l">
              <a:lnSpc>
                <a:spcPct val="100000"/>
              </a:lnSpc>
              <a:spcBef>
                <a:spcPts val="1600"/>
              </a:spcBef>
              <a:spcAft>
                <a:spcPts val="0"/>
              </a:spcAft>
              <a:buSzPts val="1400"/>
              <a:buNone/>
              <a:defRPr sz="1400">
                <a:solidFill>
                  <a:schemeClr val="dk1"/>
                </a:solidFill>
              </a:defRPr>
            </a:lvl4pPr>
            <a:lvl5pPr lvl="4" algn="l">
              <a:lnSpc>
                <a:spcPct val="100000"/>
              </a:lnSpc>
              <a:spcBef>
                <a:spcPts val="1600"/>
              </a:spcBef>
              <a:spcAft>
                <a:spcPts val="0"/>
              </a:spcAft>
              <a:buSzPts val="1400"/>
              <a:buNone/>
              <a:defRPr sz="1400">
                <a:solidFill>
                  <a:schemeClr val="dk1"/>
                </a:solidFill>
              </a:defRPr>
            </a:lvl5pPr>
            <a:lvl6pPr lvl="5" algn="l">
              <a:lnSpc>
                <a:spcPct val="100000"/>
              </a:lnSpc>
              <a:spcBef>
                <a:spcPts val="1600"/>
              </a:spcBef>
              <a:spcAft>
                <a:spcPts val="0"/>
              </a:spcAft>
              <a:buSzPts val="1400"/>
              <a:buNone/>
              <a:defRPr sz="1400">
                <a:solidFill>
                  <a:schemeClr val="dk1"/>
                </a:solidFill>
              </a:defRPr>
            </a:lvl6pPr>
            <a:lvl7pPr lvl="6" algn="l">
              <a:lnSpc>
                <a:spcPct val="100000"/>
              </a:lnSpc>
              <a:spcBef>
                <a:spcPts val="1600"/>
              </a:spcBef>
              <a:spcAft>
                <a:spcPts val="0"/>
              </a:spcAft>
              <a:buSzPts val="1400"/>
              <a:buNone/>
              <a:defRPr sz="1400">
                <a:solidFill>
                  <a:schemeClr val="dk1"/>
                </a:solidFill>
              </a:defRPr>
            </a:lvl7pPr>
            <a:lvl8pPr lvl="7" algn="l">
              <a:lnSpc>
                <a:spcPct val="100000"/>
              </a:lnSpc>
              <a:spcBef>
                <a:spcPts val="1600"/>
              </a:spcBef>
              <a:spcAft>
                <a:spcPts val="0"/>
              </a:spcAft>
              <a:buSzPts val="1400"/>
              <a:buNone/>
              <a:defRPr sz="1400">
                <a:solidFill>
                  <a:schemeClr val="dk1"/>
                </a:solidFill>
              </a:defRPr>
            </a:lvl8pPr>
            <a:lvl9pPr lvl="8" algn="l">
              <a:lnSpc>
                <a:spcPct val="100000"/>
              </a:lnSpc>
              <a:spcBef>
                <a:spcPts val="1600"/>
              </a:spcBef>
              <a:spcAft>
                <a:spcPts val="1600"/>
              </a:spcAft>
              <a:buSzPts val="1400"/>
              <a:buNone/>
              <a:defRPr sz="1400">
                <a:solidFill>
                  <a:schemeClr val="dk1"/>
                </a:solidFill>
              </a:defRPr>
            </a:lvl9pPr>
          </a:lstStyle>
          <a:p/>
        </p:txBody>
      </p:sp>
      <p:sp>
        <p:nvSpPr>
          <p:cNvPr id="80" name="Google Shape;80;p71"/>
          <p:cNvSpPr txBox="1"/>
          <p:nvPr>
            <p:ph idx="4" type="subTitle"/>
          </p:nvPr>
        </p:nvSpPr>
        <p:spPr>
          <a:xfrm>
            <a:off x="5848800" y="1895150"/>
            <a:ext cx="1626900" cy="37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400">
                <a:latin typeface="Prata"/>
                <a:ea typeface="Prata"/>
                <a:cs typeface="Prata"/>
                <a:sym typeface="Prata"/>
              </a:defRPr>
            </a:lvl1pPr>
            <a:lvl2pPr lvl="1" algn="l">
              <a:lnSpc>
                <a:spcPct val="100000"/>
              </a:lnSpc>
              <a:spcBef>
                <a:spcPts val="0"/>
              </a:spcBef>
              <a:spcAft>
                <a:spcPts val="0"/>
              </a:spcAft>
              <a:buSzPts val="1400"/>
              <a:buNone/>
              <a:defRPr sz="1400">
                <a:latin typeface="Prata"/>
                <a:ea typeface="Prata"/>
                <a:cs typeface="Prata"/>
                <a:sym typeface="Prata"/>
              </a:defRPr>
            </a:lvl2pPr>
            <a:lvl3pPr lvl="2" algn="l">
              <a:lnSpc>
                <a:spcPct val="100000"/>
              </a:lnSpc>
              <a:spcBef>
                <a:spcPts val="0"/>
              </a:spcBef>
              <a:spcAft>
                <a:spcPts val="0"/>
              </a:spcAft>
              <a:buSzPts val="1400"/>
              <a:buNone/>
              <a:defRPr sz="1400">
                <a:latin typeface="Prata"/>
                <a:ea typeface="Prata"/>
                <a:cs typeface="Prata"/>
                <a:sym typeface="Prata"/>
              </a:defRPr>
            </a:lvl3pPr>
            <a:lvl4pPr lvl="3" algn="l">
              <a:lnSpc>
                <a:spcPct val="100000"/>
              </a:lnSpc>
              <a:spcBef>
                <a:spcPts val="0"/>
              </a:spcBef>
              <a:spcAft>
                <a:spcPts val="0"/>
              </a:spcAft>
              <a:buSzPts val="1400"/>
              <a:buNone/>
              <a:defRPr sz="1400">
                <a:latin typeface="Prata"/>
                <a:ea typeface="Prata"/>
                <a:cs typeface="Prata"/>
                <a:sym typeface="Prata"/>
              </a:defRPr>
            </a:lvl4pPr>
            <a:lvl5pPr lvl="4" algn="l">
              <a:lnSpc>
                <a:spcPct val="100000"/>
              </a:lnSpc>
              <a:spcBef>
                <a:spcPts val="0"/>
              </a:spcBef>
              <a:spcAft>
                <a:spcPts val="0"/>
              </a:spcAft>
              <a:buSzPts val="1400"/>
              <a:buNone/>
              <a:defRPr sz="1400">
                <a:latin typeface="Prata"/>
                <a:ea typeface="Prata"/>
                <a:cs typeface="Prata"/>
                <a:sym typeface="Prata"/>
              </a:defRPr>
            </a:lvl5pPr>
            <a:lvl6pPr lvl="5" algn="l">
              <a:lnSpc>
                <a:spcPct val="100000"/>
              </a:lnSpc>
              <a:spcBef>
                <a:spcPts val="0"/>
              </a:spcBef>
              <a:spcAft>
                <a:spcPts val="0"/>
              </a:spcAft>
              <a:buSzPts val="1400"/>
              <a:buNone/>
              <a:defRPr sz="1400">
                <a:latin typeface="Prata"/>
                <a:ea typeface="Prata"/>
                <a:cs typeface="Prata"/>
                <a:sym typeface="Prata"/>
              </a:defRPr>
            </a:lvl6pPr>
            <a:lvl7pPr lvl="6" algn="l">
              <a:lnSpc>
                <a:spcPct val="100000"/>
              </a:lnSpc>
              <a:spcBef>
                <a:spcPts val="0"/>
              </a:spcBef>
              <a:spcAft>
                <a:spcPts val="0"/>
              </a:spcAft>
              <a:buSzPts val="1400"/>
              <a:buNone/>
              <a:defRPr sz="1400">
                <a:latin typeface="Prata"/>
                <a:ea typeface="Prata"/>
                <a:cs typeface="Prata"/>
                <a:sym typeface="Prata"/>
              </a:defRPr>
            </a:lvl7pPr>
            <a:lvl8pPr lvl="7" algn="l">
              <a:lnSpc>
                <a:spcPct val="100000"/>
              </a:lnSpc>
              <a:spcBef>
                <a:spcPts val="0"/>
              </a:spcBef>
              <a:spcAft>
                <a:spcPts val="0"/>
              </a:spcAft>
              <a:buSzPts val="1400"/>
              <a:buNone/>
              <a:defRPr sz="1400">
                <a:latin typeface="Prata"/>
                <a:ea typeface="Prata"/>
                <a:cs typeface="Prata"/>
                <a:sym typeface="Prata"/>
              </a:defRPr>
            </a:lvl8pPr>
            <a:lvl9pPr lvl="8" algn="l">
              <a:lnSpc>
                <a:spcPct val="100000"/>
              </a:lnSpc>
              <a:spcBef>
                <a:spcPts val="0"/>
              </a:spcBef>
              <a:spcAft>
                <a:spcPts val="0"/>
              </a:spcAft>
              <a:buSzPts val="1400"/>
              <a:buNone/>
              <a:defRPr sz="1400">
                <a:latin typeface="Prata"/>
                <a:ea typeface="Prata"/>
                <a:cs typeface="Prata"/>
                <a:sym typeface="Prata"/>
              </a:defRPr>
            </a:lvl9pPr>
          </a:lstStyle>
          <a:p/>
        </p:txBody>
      </p:sp>
      <p:sp>
        <p:nvSpPr>
          <p:cNvPr id="81" name="Google Shape;81;p71"/>
          <p:cNvSpPr txBox="1"/>
          <p:nvPr>
            <p:ph idx="5" type="subTitle"/>
          </p:nvPr>
        </p:nvSpPr>
        <p:spPr>
          <a:xfrm>
            <a:off x="726600" y="3802200"/>
            <a:ext cx="2568600" cy="79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1600"/>
              </a:spcBef>
              <a:spcAft>
                <a:spcPts val="0"/>
              </a:spcAft>
              <a:buSzPts val="1400"/>
              <a:buNone/>
              <a:defRPr sz="1400">
                <a:solidFill>
                  <a:schemeClr val="dk1"/>
                </a:solidFill>
              </a:defRPr>
            </a:lvl2pPr>
            <a:lvl3pPr lvl="2" algn="r">
              <a:lnSpc>
                <a:spcPct val="100000"/>
              </a:lnSpc>
              <a:spcBef>
                <a:spcPts val="1600"/>
              </a:spcBef>
              <a:spcAft>
                <a:spcPts val="0"/>
              </a:spcAft>
              <a:buSzPts val="1400"/>
              <a:buNone/>
              <a:defRPr sz="1400">
                <a:solidFill>
                  <a:schemeClr val="dk1"/>
                </a:solidFill>
              </a:defRPr>
            </a:lvl3pPr>
            <a:lvl4pPr lvl="3" algn="r">
              <a:lnSpc>
                <a:spcPct val="100000"/>
              </a:lnSpc>
              <a:spcBef>
                <a:spcPts val="1600"/>
              </a:spcBef>
              <a:spcAft>
                <a:spcPts val="0"/>
              </a:spcAft>
              <a:buSzPts val="1400"/>
              <a:buNone/>
              <a:defRPr sz="1400">
                <a:solidFill>
                  <a:schemeClr val="dk1"/>
                </a:solidFill>
              </a:defRPr>
            </a:lvl4pPr>
            <a:lvl5pPr lvl="4" algn="r">
              <a:lnSpc>
                <a:spcPct val="100000"/>
              </a:lnSpc>
              <a:spcBef>
                <a:spcPts val="1600"/>
              </a:spcBef>
              <a:spcAft>
                <a:spcPts val="0"/>
              </a:spcAft>
              <a:buSzPts val="1400"/>
              <a:buNone/>
              <a:defRPr sz="1400">
                <a:solidFill>
                  <a:schemeClr val="dk1"/>
                </a:solidFill>
              </a:defRPr>
            </a:lvl5pPr>
            <a:lvl6pPr lvl="5" algn="r">
              <a:lnSpc>
                <a:spcPct val="100000"/>
              </a:lnSpc>
              <a:spcBef>
                <a:spcPts val="1600"/>
              </a:spcBef>
              <a:spcAft>
                <a:spcPts val="0"/>
              </a:spcAft>
              <a:buSzPts val="1400"/>
              <a:buNone/>
              <a:defRPr sz="1400">
                <a:solidFill>
                  <a:schemeClr val="dk1"/>
                </a:solidFill>
              </a:defRPr>
            </a:lvl6pPr>
            <a:lvl7pPr lvl="6" algn="r">
              <a:lnSpc>
                <a:spcPct val="100000"/>
              </a:lnSpc>
              <a:spcBef>
                <a:spcPts val="1600"/>
              </a:spcBef>
              <a:spcAft>
                <a:spcPts val="0"/>
              </a:spcAft>
              <a:buSzPts val="1400"/>
              <a:buNone/>
              <a:defRPr sz="1400">
                <a:solidFill>
                  <a:schemeClr val="dk1"/>
                </a:solidFill>
              </a:defRPr>
            </a:lvl7pPr>
            <a:lvl8pPr lvl="7" algn="r">
              <a:lnSpc>
                <a:spcPct val="100000"/>
              </a:lnSpc>
              <a:spcBef>
                <a:spcPts val="1600"/>
              </a:spcBef>
              <a:spcAft>
                <a:spcPts val="0"/>
              </a:spcAft>
              <a:buSzPts val="1400"/>
              <a:buNone/>
              <a:defRPr sz="1400">
                <a:solidFill>
                  <a:schemeClr val="dk1"/>
                </a:solidFill>
              </a:defRPr>
            </a:lvl8pPr>
            <a:lvl9pPr lvl="8" algn="r">
              <a:lnSpc>
                <a:spcPct val="100000"/>
              </a:lnSpc>
              <a:spcBef>
                <a:spcPts val="1600"/>
              </a:spcBef>
              <a:spcAft>
                <a:spcPts val="1600"/>
              </a:spcAft>
              <a:buSzPts val="1400"/>
              <a:buNone/>
              <a:defRPr sz="1400">
                <a:solidFill>
                  <a:schemeClr val="dk1"/>
                </a:solidFill>
              </a:defRPr>
            </a:lvl9pPr>
          </a:lstStyle>
          <a:p/>
        </p:txBody>
      </p:sp>
      <p:sp>
        <p:nvSpPr>
          <p:cNvPr id="82" name="Google Shape;82;p71"/>
          <p:cNvSpPr txBox="1"/>
          <p:nvPr>
            <p:ph idx="6" type="subTitle"/>
          </p:nvPr>
        </p:nvSpPr>
        <p:spPr>
          <a:xfrm>
            <a:off x="1668269" y="3514017"/>
            <a:ext cx="1626600" cy="3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800"/>
              <a:buNone/>
              <a:defRPr sz="1400">
                <a:latin typeface="Prata"/>
                <a:ea typeface="Prata"/>
                <a:cs typeface="Prata"/>
                <a:sym typeface="Prata"/>
              </a:defRPr>
            </a:lvl1pPr>
            <a:lvl2pPr lvl="1" algn="r">
              <a:lnSpc>
                <a:spcPct val="100000"/>
              </a:lnSpc>
              <a:spcBef>
                <a:spcPts val="0"/>
              </a:spcBef>
              <a:spcAft>
                <a:spcPts val="0"/>
              </a:spcAft>
              <a:buSzPts val="1400"/>
              <a:buNone/>
              <a:defRPr sz="1400">
                <a:latin typeface="Prata"/>
                <a:ea typeface="Prata"/>
                <a:cs typeface="Prata"/>
                <a:sym typeface="Prata"/>
              </a:defRPr>
            </a:lvl2pPr>
            <a:lvl3pPr lvl="2" algn="r">
              <a:lnSpc>
                <a:spcPct val="100000"/>
              </a:lnSpc>
              <a:spcBef>
                <a:spcPts val="0"/>
              </a:spcBef>
              <a:spcAft>
                <a:spcPts val="0"/>
              </a:spcAft>
              <a:buSzPts val="1400"/>
              <a:buNone/>
              <a:defRPr sz="1400">
                <a:latin typeface="Prata"/>
                <a:ea typeface="Prata"/>
                <a:cs typeface="Prata"/>
                <a:sym typeface="Prata"/>
              </a:defRPr>
            </a:lvl3pPr>
            <a:lvl4pPr lvl="3" algn="r">
              <a:lnSpc>
                <a:spcPct val="100000"/>
              </a:lnSpc>
              <a:spcBef>
                <a:spcPts val="0"/>
              </a:spcBef>
              <a:spcAft>
                <a:spcPts val="0"/>
              </a:spcAft>
              <a:buSzPts val="1400"/>
              <a:buNone/>
              <a:defRPr sz="1400">
                <a:latin typeface="Prata"/>
                <a:ea typeface="Prata"/>
                <a:cs typeface="Prata"/>
                <a:sym typeface="Prata"/>
              </a:defRPr>
            </a:lvl4pPr>
            <a:lvl5pPr lvl="4" algn="r">
              <a:lnSpc>
                <a:spcPct val="100000"/>
              </a:lnSpc>
              <a:spcBef>
                <a:spcPts val="0"/>
              </a:spcBef>
              <a:spcAft>
                <a:spcPts val="0"/>
              </a:spcAft>
              <a:buSzPts val="1400"/>
              <a:buNone/>
              <a:defRPr sz="1400">
                <a:latin typeface="Prata"/>
                <a:ea typeface="Prata"/>
                <a:cs typeface="Prata"/>
                <a:sym typeface="Prata"/>
              </a:defRPr>
            </a:lvl5pPr>
            <a:lvl6pPr lvl="5" algn="r">
              <a:lnSpc>
                <a:spcPct val="100000"/>
              </a:lnSpc>
              <a:spcBef>
                <a:spcPts val="0"/>
              </a:spcBef>
              <a:spcAft>
                <a:spcPts val="0"/>
              </a:spcAft>
              <a:buSzPts val="1400"/>
              <a:buNone/>
              <a:defRPr sz="1400">
                <a:latin typeface="Prata"/>
                <a:ea typeface="Prata"/>
                <a:cs typeface="Prata"/>
                <a:sym typeface="Prata"/>
              </a:defRPr>
            </a:lvl6pPr>
            <a:lvl7pPr lvl="6" algn="r">
              <a:lnSpc>
                <a:spcPct val="100000"/>
              </a:lnSpc>
              <a:spcBef>
                <a:spcPts val="0"/>
              </a:spcBef>
              <a:spcAft>
                <a:spcPts val="0"/>
              </a:spcAft>
              <a:buSzPts val="1400"/>
              <a:buNone/>
              <a:defRPr sz="1400">
                <a:latin typeface="Prata"/>
                <a:ea typeface="Prata"/>
                <a:cs typeface="Prata"/>
                <a:sym typeface="Prata"/>
              </a:defRPr>
            </a:lvl7pPr>
            <a:lvl8pPr lvl="7" algn="r">
              <a:lnSpc>
                <a:spcPct val="100000"/>
              </a:lnSpc>
              <a:spcBef>
                <a:spcPts val="0"/>
              </a:spcBef>
              <a:spcAft>
                <a:spcPts val="0"/>
              </a:spcAft>
              <a:buSzPts val="1400"/>
              <a:buNone/>
              <a:defRPr sz="1400">
                <a:latin typeface="Prata"/>
                <a:ea typeface="Prata"/>
                <a:cs typeface="Prata"/>
                <a:sym typeface="Prata"/>
              </a:defRPr>
            </a:lvl8pPr>
            <a:lvl9pPr lvl="8" algn="r">
              <a:lnSpc>
                <a:spcPct val="100000"/>
              </a:lnSpc>
              <a:spcBef>
                <a:spcPts val="0"/>
              </a:spcBef>
              <a:spcAft>
                <a:spcPts val="0"/>
              </a:spcAft>
              <a:buSzPts val="1400"/>
              <a:buNone/>
              <a:defRPr sz="1400">
                <a:latin typeface="Prata"/>
                <a:ea typeface="Prata"/>
                <a:cs typeface="Prata"/>
                <a:sym typeface="Prata"/>
              </a:defRPr>
            </a:lvl9pPr>
          </a:lstStyle>
          <a:p/>
        </p:txBody>
      </p:sp>
      <p:sp>
        <p:nvSpPr>
          <p:cNvPr id="83" name="Google Shape;83;p71"/>
          <p:cNvSpPr txBox="1"/>
          <p:nvPr>
            <p:ph idx="7" type="subTitle"/>
          </p:nvPr>
        </p:nvSpPr>
        <p:spPr>
          <a:xfrm>
            <a:off x="5848800" y="3802200"/>
            <a:ext cx="2568600" cy="79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1600"/>
              </a:spcBef>
              <a:spcAft>
                <a:spcPts val="0"/>
              </a:spcAft>
              <a:buSzPts val="1400"/>
              <a:buNone/>
              <a:defRPr sz="1400">
                <a:solidFill>
                  <a:schemeClr val="dk1"/>
                </a:solidFill>
              </a:defRPr>
            </a:lvl2pPr>
            <a:lvl3pPr lvl="2" algn="l">
              <a:lnSpc>
                <a:spcPct val="100000"/>
              </a:lnSpc>
              <a:spcBef>
                <a:spcPts val="1600"/>
              </a:spcBef>
              <a:spcAft>
                <a:spcPts val="0"/>
              </a:spcAft>
              <a:buSzPts val="1400"/>
              <a:buNone/>
              <a:defRPr sz="1400">
                <a:solidFill>
                  <a:schemeClr val="dk1"/>
                </a:solidFill>
              </a:defRPr>
            </a:lvl3pPr>
            <a:lvl4pPr lvl="3" algn="l">
              <a:lnSpc>
                <a:spcPct val="100000"/>
              </a:lnSpc>
              <a:spcBef>
                <a:spcPts val="1600"/>
              </a:spcBef>
              <a:spcAft>
                <a:spcPts val="0"/>
              </a:spcAft>
              <a:buSzPts val="1400"/>
              <a:buNone/>
              <a:defRPr sz="1400">
                <a:solidFill>
                  <a:schemeClr val="dk1"/>
                </a:solidFill>
              </a:defRPr>
            </a:lvl4pPr>
            <a:lvl5pPr lvl="4" algn="l">
              <a:lnSpc>
                <a:spcPct val="100000"/>
              </a:lnSpc>
              <a:spcBef>
                <a:spcPts val="1600"/>
              </a:spcBef>
              <a:spcAft>
                <a:spcPts val="0"/>
              </a:spcAft>
              <a:buSzPts val="1400"/>
              <a:buNone/>
              <a:defRPr sz="1400">
                <a:solidFill>
                  <a:schemeClr val="dk1"/>
                </a:solidFill>
              </a:defRPr>
            </a:lvl5pPr>
            <a:lvl6pPr lvl="5" algn="l">
              <a:lnSpc>
                <a:spcPct val="100000"/>
              </a:lnSpc>
              <a:spcBef>
                <a:spcPts val="1600"/>
              </a:spcBef>
              <a:spcAft>
                <a:spcPts val="0"/>
              </a:spcAft>
              <a:buSzPts val="1400"/>
              <a:buNone/>
              <a:defRPr sz="1400">
                <a:solidFill>
                  <a:schemeClr val="dk1"/>
                </a:solidFill>
              </a:defRPr>
            </a:lvl6pPr>
            <a:lvl7pPr lvl="6" algn="l">
              <a:lnSpc>
                <a:spcPct val="100000"/>
              </a:lnSpc>
              <a:spcBef>
                <a:spcPts val="1600"/>
              </a:spcBef>
              <a:spcAft>
                <a:spcPts val="0"/>
              </a:spcAft>
              <a:buSzPts val="1400"/>
              <a:buNone/>
              <a:defRPr sz="1400">
                <a:solidFill>
                  <a:schemeClr val="dk1"/>
                </a:solidFill>
              </a:defRPr>
            </a:lvl7pPr>
            <a:lvl8pPr lvl="7" algn="l">
              <a:lnSpc>
                <a:spcPct val="100000"/>
              </a:lnSpc>
              <a:spcBef>
                <a:spcPts val="1600"/>
              </a:spcBef>
              <a:spcAft>
                <a:spcPts val="0"/>
              </a:spcAft>
              <a:buSzPts val="1400"/>
              <a:buNone/>
              <a:defRPr sz="1400">
                <a:solidFill>
                  <a:schemeClr val="dk1"/>
                </a:solidFill>
              </a:defRPr>
            </a:lvl8pPr>
            <a:lvl9pPr lvl="8" algn="l">
              <a:lnSpc>
                <a:spcPct val="100000"/>
              </a:lnSpc>
              <a:spcBef>
                <a:spcPts val="1600"/>
              </a:spcBef>
              <a:spcAft>
                <a:spcPts val="1600"/>
              </a:spcAft>
              <a:buSzPts val="1400"/>
              <a:buNone/>
              <a:defRPr sz="1400">
                <a:solidFill>
                  <a:schemeClr val="dk1"/>
                </a:solidFill>
              </a:defRPr>
            </a:lvl9pPr>
          </a:lstStyle>
          <a:p/>
        </p:txBody>
      </p:sp>
      <p:sp>
        <p:nvSpPr>
          <p:cNvPr id="84" name="Google Shape;84;p71"/>
          <p:cNvSpPr txBox="1"/>
          <p:nvPr>
            <p:ph idx="8" type="subTitle"/>
          </p:nvPr>
        </p:nvSpPr>
        <p:spPr>
          <a:xfrm>
            <a:off x="5848800" y="3514017"/>
            <a:ext cx="1626900" cy="37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400">
                <a:latin typeface="Prata"/>
                <a:ea typeface="Prata"/>
                <a:cs typeface="Prata"/>
                <a:sym typeface="Prata"/>
              </a:defRPr>
            </a:lvl1pPr>
            <a:lvl2pPr lvl="1" algn="l">
              <a:lnSpc>
                <a:spcPct val="100000"/>
              </a:lnSpc>
              <a:spcBef>
                <a:spcPts val="0"/>
              </a:spcBef>
              <a:spcAft>
                <a:spcPts val="0"/>
              </a:spcAft>
              <a:buSzPts val="1400"/>
              <a:buNone/>
              <a:defRPr sz="1400">
                <a:latin typeface="Prata"/>
                <a:ea typeface="Prata"/>
                <a:cs typeface="Prata"/>
                <a:sym typeface="Prata"/>
              </a:defRPr>
            </a:lvl2pPr>
            <a:lvl3pPr lvl="2" algn="l">
              <a:lnSpc>
                <a:spcPct val="100000"/>
              </a:lnSpc>
              <a:spcBef>
                <a:spcPts val="0"/>
              </a:spcBef>
              <a:spcAft>
                <a:spcPts val="0"/>
              </a:spcAft>
              <a:buSzPts val="1400"/>
              <a:buNone/>
              <a:defRPr sz="1400">
                <a:latin typeface="Prata"/>
                <a:ea typeface="Prata"/>
                <a:cs typeface="Prata"/>
                <a:sym typeface="Prata"/>
              </a:defRPr>
            </a:lvl3pPr>
            <a:lvl4pPr lvl="3" algn="l">
              <a:lnSpc>
                <a:spcPct val="100000"/>
              </a:lnSpc>
              <a:spcBef>
                <a:spcPts val="0"/>
              </a:spcBef>
              <a:spcAft>
                <a:spcPts val="0"/>
              </a:spcAft>
              <a:buSzPts val="1400"/>
              <a:buNone/>
              <a:defRPr sz="1400">
                <a:latin typeface="Prata"/>
                <a:ea typeface="Prata"/>
                <a:cs typeface="Prata"/>
                <a:sym typeface="Prata"/>
              </a:defRPr>
            </a:lvl4pPr>
            <a:lvl5pPr lvl="4" algn="l">
              <a:lnSpc>
                <a:spcPct val="100000"/>
              </a:lnSpc>
              <a:spcBef>
                <a:spcPts val="0"/>
              </a:spcBef>
              <a:spcAft>
                <a:spcPts val="0"/>
              </a:spcAft>
              <a:buSzPts val="1400"/>
              <a:buNone/>
              <a:defRPr sz="1400">
                <a:latin typeface="Prata"/>
                <a:ea typeface="Prata"/>
                <a:cs typeface="Prata"/>
                <a:sym typeface="Prata"/>
              </a:defRPr>
            </a:lvl5pPr>
            <a:lvl6pPr lvl="5" algn="l">
              <a:lnSpc>
                <a:spcPct val="100000"/>
              </a:lnSpc>
              <a:spcBef>
                <a:spcPts val="0"/>
              </a:spcBef>
              <a:spcAft>
                <a:spcPts val="0"/>
              </a:spcAft>
              <a:buSzPts val="1400"/>
              <a:buNone/>
              <a:defRPr sz="1400">
                <a:latin typeface="Prata"/>
                <a:ea typeface="Prata"/>
                <a:cs typeface="Prata"/>
                <a:sym typeface="Prata"/>
              </a:defRPr>
            </a:lvl6pPr>
            <a:lvl7pPr lvl="6" algn="l">
              <a:lnSpc>
                <a:spcPct val="100000"/>
              </a:lnSpc>
              <a:spcBef>
                <a:spcPts val="0"/>
              </a:spcBef>
              <a:spcAft>
                <a:spcPts val="0"/>
              </a:spcAft>
              <a:buSzPts val="1400"/>
              <a:buNone/>
              <a:defRPr sz="1400">
                <a:latin typeface="Prata"/>
                <a:ea typeface="Prata"/>
                <a:cs typeface="Prata"/>
                <a:sym typeface="Prata"/>
              </a:defRPr>
            </a:lvl7pPr>
            <a:lvl8pPr lvl="7" algn="l">
              <a:lnSpc>
                <a:spcPct val="100000"/>
              </a:lnSpc>
              <a:spcBef>
                <a:spcPts val="0"/>
              </a:spcBef>
              <a:spcAft>
                <a:spcPts val="0"/>
              </a:spcAft>
              <a:buSzPts val="1400"/>
              <a:buNone/>
              <a:defRPr sz="1400">
                <a:latin typeface="Prata"/>
                <a:ea typeface="Prata"/>
                <a:cs typeface="Prata"/>
                <a:sym typeface="Prata"/>
              </a:defRPr>
            </a:lvl8pPr>
            <a:lvl9pPr lvl="8" algn="l">
              <a:lnSpc>
                <a:spcPct val="100000"/>
              </a:lnSpc>
              <a:spcBef>
                <a:spcPts val="0"/>
              </a:spcBef>
              <a:spcAft>
                <a:spcPts val="0"/>
              </a:spcAft>
              <a:buSzPts val="1400"/>
              <a:buNone/>
              <a:defRPr sz="1400">
                <a:latin typeface="Prata"/>
                <a:ea typeface="Prata"/>
                <a:cs typeface="Prata"/>
                <a:sym typeface="Prata"/>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72"/>
          <p:cNvSpPr txBox="1"/>
          <p:nvPr>
            <p:ph idx="1" type="subTitle"/>
          </p:nvPr>
        </p:nvSpPr>
        <p:spPr>
          <a:xfrm>
            <a:off x="726600" y="3494102"/>
            <a:ext cx="2109600" cy="9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1600"/>
              </a:spcBef>
              <a:spcAft>
                <a:spcPts val="0"/>
              </a:spcAft>
              <a:buSzPts val="1400"/>
              <a:buNone/>
              <a:defRPr sz="1400">
                <a:solidFill>
                  <a:schemeClr val="dk1"/>
                </a:solidFill>
              </a:defRPr>
            </a:lvl2pPr>
            <a:lvl3pPr lvl="2" algn="ctr">
              <a:lnSpc>
                <a:spcPct val="100000"/>
              </a:lnSpc>
              <a:spcBef>
                <a:spcPts val="1600"/>
              </a:spcBef>
              <a:spcAft>
                <a:spcPts val="0"/>
              </a:spcAft>
              <a:buSzPts val="1400"/>
              <a:buNone/>
              <a:defRPr sz="1400">
                <a:solidFill>
                  <a:schemeClr val="dk1"/>
                </a:solidFill>
              </a:defRPr>
            </a:lvl3pPr>
            <a:lvl4pPr lvl="3" algn="ctr">
              <a:lnSpc>
                <a:spcPct val="100000"/>
              </a:lnSpc>
              <a:spcBef>
                <a:spcPts val="1600"/>
              </a:spcBef>
              <a:spcAft>
                <a:spcPts val="0"/>
              </a:spcAft>
              <a:buSzPts val="1400"/>
              <a:buNone/>
              <a:defRPr sz="1400">
                <a:solidFill>
                  <a:schemeClr val="dk1"/>
                </a:solidFill>
              </a:defRPr>
            </a:lvl4pPr>
            <a:lvl5pPr lvl="4" algn="ctr">
              <a:lnSpc>
                <a:spcPct val="100000"/>
              </a:lnSpc>
              <a:spcBef>
                <a:spcPts val="1600"/>
              </a:spcBef>
              <a:spcAft>
                <a:spcPts val="0"/>
              </a:spcAft>
              <a:buSzPts val="1400"/>
              <a:buNone/>
              <a:defRPr sz="1400">
                <a:solidFill>
                  <a:schemeClr val="dk1"/>
                </a:solidFill>
              </a:defRPr>
            </a:lvl5pPr>
            <a:lvl6pPr lvl="5" algn="ctr">
              <a:lnSpc>
                <a:spcPct val="100000"/>
              </a:lnSpc>
              <a:spcBef>
                <a:spcPts val="1600"/>
              </a:spcBef>
              <a:spcAft>
                <a:spcPts val="0"/>
              </a:spcAft>
              <a:buSzPts val="1400"/>
              <a:buNone/>
              <a:defRPr sz="1400">
                <a:solidFill>
                  <a:schemeClr val="dk1"/>
                </a:solidFill>
              </a:defRPr>
            </a:lvl6pPr>
            <a:lvl7pPr lvl="6" algn="ctr">
              <a:lnSpc>
                <a:spcPct val="100000"/>
              </a:lnSpc>
              <a:spcBef>
                <a:spcPts val="1600"/>
              </a:spcBef>
              <a:spcAft>
                <a:spcPts val="0"/>
              </a:spcAft>
              <a:buSzPts val="1400"/>
              <a:buNone/>
              <a:defRPr sz="1400">
                <a:solidFill>
                  <a:schemeClr val="dk1"/>
                </a:solidFill>
              </a:defRPr>
            </a:lvl7pPr>
            <a:lvl8pPr lvl="7" algn="ctr">
              <a:lnSpc>
                <a:spcPct val="100000"/>
              </a:lnSpc>
              <a:spcBef>
                <a:spcPts val="1600"/>
              </a:spcBef>
              <a:spcAft>
                <a:spcPts val="0"/>
              </a:spcAft>
              <a:buSzPts val="1400"/>
              <a:buNone/>
              <a:defRPr sz="1400">
                <a:solidFill>
                  <a:schemeClr val="dk1"/>
                </a:solidFill>
              </a:defRPr>
            </a:lvl8pPr>
            <a:lvl9pPr lvl="8" algn="ctr">
              <a:lnSpc>
                <a:spcPct val="100000"/>
              </a:lnSpc>
              <a:spcBef>
                <a:spcPts val="1600"/>
              </a:spcBef>
              <a:spcAft>
                <a:spcPts val="1600"/>
              </a:spcAft>
              <a:buSzPts val="1400"/>
              <a:buNone/>
              <a:defRPr sz="1400">
                <a:solidFill>
                  <a:schemeClr val="dk1"/>
                </a:solidFill>
              </a:defRPr>
            </a:lvl9pPr>
          </a:lstStyle>
          <a:p/>
        </p:txBody>
      </p:sp>
      <p:sp>
        <p:nvSpPr>
          <p:cNvPr id="87" name="Google Shape;87;p72"/>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C66E5C"/>
              </a:buClr>
              <a:buSzPts val="2400"/>
              <a:buNone/>
              <a:defRPr b="0" sz="1800">
                <a:solidFill>
                  <a:srgbClr val="C66E5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 name="Google Shape;88;p72"/>
          <p:cNvSpPr txBox="1"/>
          <p:nvPr>
            <p:ph idx="2" type="subTitle"/>
          </p:nvPr>
        </p:nvSpPr>
        <p:spPr>
          <a:xfrm>
            <a:off x="3517201" y="3494104"/>
            <a:ext cx="2109600" cy="9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1600"/>
              </a:spcBef>
              <a:spcAft>
                <a:spcPts val="0"/>
              </a:spcAft>
              <a:buSzPts val="1400"/>
              <a:buNone/>
              <a:defRPr sz="1400">
                <a:solidFill>
                  <a:schemeClr val="dk1"/>
                </a:solidFill>
              </a:defRPr>
            </a:lvl2pPr>
            <a:lvl3pPr lvl="2" algn="ctr">
              <a:lnSpc>
                <a:spcPct val="100000"/>
              </a:lnSpc>
              <a:spcBef>
                <a:spcPts val="1600"/>
              </a:spcBef>
              <a:spcAft>
                <a:spcPts val="0"/>
              </a:spcAft>
              <a:buSzPts val="1400"/>
              <a:buNone/>
              <a:defRPr sz="1400">
                <a:solidFill>
                  <a:schemeClr val="dk1"/>
                </a:solidFill>
              </a:defRPr>
            </a:lvl3pPr>
            <a:lvl4pPr lvl="3" algn="ctr">
              <a:lnSpc>
                <a:spcPct val="100000"/>
              </a:lnSpc>
              <a:spcBef>
                <a:spcPts val="1600"/>
              </a:spcBef>
              <a:spcAft>
                <a:spcPts val="0"/>
              </a:spcAft>
              <a:buSzPts val="1400"/>
              <a:buNone/>
              <a:defRPr sz="1400">
                <a:solidFill>
                  <a:schemeClr val="dk1"/>
                </a:solidFill>
              </a:defRPr>
            </a:lvl4pPr>
            <a:lvl5pPr lvl="4" algn="ctr">
              <a:lnSpc>
                <a:spcPct val="100000"/>
              </a:lnSpc>
              <a:spcBef>
                <a:spcPts val="1600"/>
              </a:spcBef>
              <a:spcAft>
                <a:spcPts val="0"/>
              </a:spcAft>
              <a:buSzPts val="1400"/>
              <a:buNone/>
              <a:defRPr sz="1400">
                <a:solidFill>
                  <a:schemeClr val="dk1"/>
                </a:solidFill>
              </a:defRPr>
            </a:lvl5pPr>
            <a:lvl6pPr lvl="5" algn="ctr">
              <a:lnSpc>
                <a:spcPct val="100000"/>
              </a:lnSpc>
              <a:spcBef>
                <a:spcPts val="1600"/>
              </a:spcBef>
              <a:spcAft>
                <a:spcPts val="0"/>
              </a:spcAft>
              <a:buSzPts val="1400"/>
              <a:buNone/>
              <a:defRPr sz="1400">
                <a:solidFill>
                  <a:schemeClr val="dk1"/>
                </a:solidFill>
              </a:defRPr>
            </a:lvl6pPr>
            <a:lvl7pPr lvl="6" algn="ctr">
              <a:lnSpc>
                <a:spcPct val="100000"/>
              </a:lnSpc>
              <a:spcBef>
                <a:spcPts val="1600"/>
              </a:spcBef>
              <a:spcAft>
                <a:spcPts val="0"/>
              </a:spcAft>
              <a:buSzPts val="1400"/>
              <a:buNone/>
              <a:defRPr sz="1400">
                <a:solidFill>
                  <a:schemeClr val="dk1"/>
                </a:solidFill>
              </a:defRPr>
            </a:lvl7pPr>
            <a:lvl8pPr lvl="7" algn="ctr">
              <a:lnSpc>
                <a:spcPct val="100000"/>
              </a:lnSpc>
              <a:spcBef>
                <a:spcPts val="1600"/>
              </a:spcBef>
              <a:spcAft>
                <a:spcPts val="0"/>
              </a:spcAft>
              <a:buSzPts val="1400"/>
              <a:buNone/>
              <a:defRPr sz="1400">
                <a:solidFill>
                  <a:schemeClr val="dk1"/>
                </a:solidFill>
              </a:defRPr>
            </a:lvl8pPr>
            <a:lvl9pPr lvl="8" algn="ctr">
              <a:lnSpc>
                <a:spcPct val="100000"/>
              </a:lnSpc>
              <a:spcBef>
                <a:spcPts val="1600"/>
              </a:spcBef>
              <a:spcAft>
                <a:spcPts val="1600"/>
              </a:spcAft>
              <a:buSzPts val="1400"/>
              <a:buNone/>
              <a:defRPr sz="1400">
                <a:solidFill>
                  <a:schemeClr val="dk1"/>
                </a:solidFill>
              </a:defRPr>
            </a:lvl9pPr>
          </a:lstStyle>
          <a:p/>
        </p:txBody>
      </p:sp>
      <p:sp>
        <p:nvSpPr>
          <p:cNvPr id="89" name="Google Shape;89;p72"/>
          <p:cNvSpPr txBox="1"/>
          <p:nvPr>
            <p:ph idx="3" type="subTitle"/>
          </p:nvPr>
        </p:nvSpPr>
        <p:spPr>
          <a:xfrm>
            <a:off x="6307813" y="3494099"/>
            <a:ext cx="2109600" cy="9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1600"/>
              </a:spcBef>
              <a:spcAft>
                <a:spcPts val="0"/>
              </a:spcAft>
              <a:buSzPts val="1400"/>
              <a:buNone/>
              <a:defRPr sz="1400">
                <a:solidFill>
                  <a:schemeClr val="dk1"/>
                </a:solidFill>
              </a:defRPr>
            </a:lvl2pPr>
            <a:lvl3pPr lvl="2" algn="ctr">
              <a:lnSpc>
                <a:spcPct val="100000"/>
              </a:lnSpc>
              <a:spcBef>
                <a:spcPts val="1600"/>
              </a:spcBef>
              <a:spcAft>
                <a:spcPts val="0"/>
              </a:spcAft>
              <a:buSzPts val="1400"/>
              <a:buNone/>
              <a:defRPr sz="1400">
                <a:solidFill>
                  <a:schemeClr val="dk1"/>
                </a:solidFill>
              </a:defRPr>
            </a:lvl3pPr>
            <a:lvl4pPr lvl="3" algn="ctr">
              <a:lnSpc>
                <a:spcPct val="100000"/>
              </a:lnSpc>
              <a:spcBef>
                <a:spcPts val="1600"/>
              </a:spcBef>
              <a:spcAft>
                <a:spcPts val="0"/>
              </a:spcAft>
              <a:buSzPts val="1400"/>
              <a:buNone/>
              <a:defRPr sz="1400">
                <a:solidFill>
                  <a:schemeClr val="dk1"/>
                </a:solidFill>
              </a:defRPr>
            </a:lvl4pPr>
            <a:lvl5pPr lvl="4" algn="ctr">
              <a:lnSpc>
                <a:spcPct val="100000"/>
              </a:lnSpc>
              <a:spcBef>
                <a:spcPts val="1600"/>
              </a:spcBef>
              <a:spcAft>
                <a:spcPts val="0"/>
              </a:spcAft>
              <a:buSzPts val="1400"/>
              <a:buNone/>
              <a:defRPr sz="1400">
                <a:solidFill>
                  <a:schemeClr val="dk1"/>
                </a:solidFill>
              </a:defRPr>
            </a:lvl5pPr>
            <a:lvl6pPr lvl="5" algn="ctr">
              <a:lnSpc>
                <a:spcPct val="100000"/>
              </a:lnSpc>
              <a:spcBef>
                <a:spcPts val="1600"/>
              </a:spcBef>
              <a:spcAft>
                <a:spcPts val="0"/>
              </a:spcAft>
              <a:buSzPts val="1400"/>
              <a:buNone/>
              <a:defRPr sz="1400">
                <a:solidFill>
                  <a:schemeClr val="dk1"/>
                </a:solidFill>
              </a:defRPr>
            </a:lvl6pPr>
            <a:lvl7pPr lvl="6" algn="ctr">
              <a:lnSpc>
                <a:spcPct val="100000"/>
              </a:lnSpc>
              <a:spcBef>
                <a:spcPts val="1600"/>
              </a:spcBef>
              <a:spcAft>
                <a:spcPts val="0"/>
              </a:spcAft>
              <a:buSzPts val="1400"/>
              <a:buNone/>
              <a:defRPr sz="1400">
                <a:solidFill>
                  <a:schemeClr val="dk1"/>
                </a:solidFill>
              </a:defRPr>
            </a:lvl7pPr>
            <a:lvl8pPr lvl="7" algn="ctr">
              <a:lnSpc>
                <a:spcPct val="100000"/>
              </a:lnSpc>
              <a:spcBef>
                <a:spcPts val="1600"/>
              </a:spcBef>
              <a:spcAft>
                <a:spcPts val="0"/>
              </a:spcAft>
              <a:buSzPts val="1400"/>
              <a:buNone/>
              <a:defRPr sz="1400">
                <a:solidFill>
                  <a:schemeClr val="dk1"/>
                </a:solidFill>
              </a:defRPr>
            </a:lvl8pPr>
            <a:lvl9pPr lvl="8" algn="ctr">
              <a:lnSpc>
                <a:spcPct val="100000"/>
              </a:lnSpc>
              <a:spcBef>
                <a:spcPts val="1600"/>
              </a:spcBef>
              <a:spcAft>
                <a:spcPts val="1600"/>
              </a:spcAft>
              <a:buSzPts val="1400"/>
              <a:buNone/>
              <a:defRPr sz="14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_1">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73"/>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C66E5C"/>
              </a:buClr>
              <a:buSzPts val="2400"/>
              <a:buNone/>
              <a:defRPr b="0" sz="1800">
                <a:solidFill>
                  <a:srgbClr val="C66E5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2" name="Google Shape;92;p73"/>
          <p:cNvSpPr txBox="1"/>
          <p:nvPr>
            <p:ph idx="2" type="title"/>
          </p:nvPr>
        </p:nvSpPr>
        <p:spPr>
          <a:xfrm>
            <a:off x="4655175" y="3335975"/>
            <a:ext cx="3456300" cy="597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accent3"/>
              </a:buClr>
              <a:buSzPts val="3600"/>
              <a:buNone/>
              <a:defRPr b="0" sz="3000"/>
            </a:lvl1pPr>
            <a:lvl2pPr lvl="1" algn="ctr">
              <a:lnSpc>
                <a:spcPct val="100000"/>
              </a:lnSpc>
              <a:spcBef>
                <a:spcPts val="0"/>
              </a:spcBef>
              <a:spcAft>
                <a:spcPts val="0"/>
              </a:spcAft>
              <a:buClr>
                <a:schemeClr val="accent3"/>
              </a:buClr>
              <a:buSzPts val="3600"/>
              <a:buNone/>
              <a:defRPr sz="3600">
                <a:solidFill>
                  <a:schemeClr val="accent3"/>
                </a:solidFill>
              </a:defRPr>
            </a:lvl2pPr>
            <a:lvl3pPr lvl="2" algn="ctr">
              <a:lnSpc>
                <a:spcPct val="100000"/>
              </a:lnSpc>
              <a:spcBef>
                <a:spcPts val="0"/>
              </a:spcBef>
              <a:spcAft>
                <a:spcPts val="0"/>
              </a:spcAft>
              <a:buClr>
                <a:schemeClr val="accent3"/>
              </a:buClr>
              <a:buSzPts val="3600"/>
              <a:buNone/>
              <a:defRPr sz="3600">
                <a:solidFill>
                  <a:schemeClr val="accent3"/>
                </a:solidFill>
              </a:defRPr>
            </a:lvl3pPr>
            <a:lvl4pPr lvl="3" algn="ctr">
              <a:lnSpc>
                <a:spcPct val="100000"/>
              </a:lnSpc>
              <a:spcBef>
                <a:spcPts val="0"/>
              </a:spcBef>
              <a:spcAft>
                <a:spcPts val="0"/>
              </a:spcAft>
              <a:buClr>
                <a:schemeClr val="accent3"/>
              </a:buClr>
              <a:buSzPts val="3600"/>
              <a:buNone/>
              <a:defRPr sz="3600">
                <a:solidFill>
                  <a:schemeClr val="accent3"/>
                </a:solidFill>
              </a:defRPr>
            </a:lvl4pPr>
            <a:lvl5pPr lvl="4" algn="ctr">
              <a:lnSpc>
                <a:spcPct val="100000"/>
              </a:lnSpc>
              <a:spcBef>
                <a:spcPts val="0"/>
              </a:spcBef>
              <a:spcAft>
                <a:spcPts val="0"/>
              </a:spcAft>
              <a:buClr>
                <a:schemeClr val="accent3"/>
              </a:buClr>
              <a:buSzPts val="3600"/>
              <a:buNone/>
              <a:defRPr sz="3600">
                <a:solidFill>
                  <a:schemeClr val="accent3"/>
                </a:solidFill>
              </a:defRPr>
            </a:lvl5pPr>
            <a:lvl6pPr lvl="5" algn="ctr">
              <a:lnSpc>
                <a:spcPct val="100000"/>
              </a:lnSpc>
              <a:spcBef>
                <a:spcPts val="0"/>
              </a:spcBef>
              <a:spcAft>
                <a:spcPts val="0"/>
              </a:spcAft>
              <a:buClr>
                <a:schemeClr val="accent3"/>
              </a:buClr>
              <a:buSzPts val="3600"/>
              <a:buNone/>
              <a:defRPr sz="3600">
                <a:solidFill>
                  <a:schemeClr val="accent3"/>
                </a:solidFill>
              </a:defRPr>
            </a:lvl6pPr>
            <a:lvl7pPr lvl="6" algn="ctr">
              <a:lnSpc>
                <a:spcPct val="100000"/>
              </a:lnSpc>
              <a:spcBef>
                <a:spcPts val="0"/>
              </a:spcBef>
              <a:spcAft>
                <a:spcPts val="0"/>
              </a:spcAft>
              <a:buClr>
                <a:schemeClr val="accent3"/>
              </a:buClr>
              <a:buSzPts val="3600"/>
              <a:buNone/>
              <a:defRPr sz="3600">
                <a:solidFill>
                  <a:schemeClr val="accent3"/>
                </a:solidFill>
              </a:defRPr>
            </a:lvl7pPr>
            <a:lvl8pPr lvl="7" algn="ctr">
              <a:lnSpc>
                <a:spcPct val="100000"/>
              </a:lnSpc>
              <a:spcBef>
                <a:spcPts val="0"/>
              </a:spcBef>
              <a:spcAft>
                <a:spcPts val="0"/>
              </a:spcAft>
              <a:buClr>
                <a:schemeClr val="accent3"/>
              </a:buClr>
              <a:buSzPts val="3600"/>
              <a:buNone/>
              <a:defRPr sz="3600">
                <a:solidFill>
                  <a:schemeClr val="accent3"/>
                </a:solidFill>
              </a:defRPr>
            </a:lvl8pPr>
            <a:lvl9pPr lvl="8" algn="ctr">
              <a:lnSpc>
                <a:spcPct val="100000"/>
              </a:lnSpc>
              <a:spcBef>
                <a:spcPts val="0"/>
              </a:spcBef>
              <a:spcAft>
                <a:spcPts val="0"/>
              </a:spcAft>
              <a:buClr>
                <a:schemeClr val="accent3"/>
              </a:buClr>
              <a:buSzPts val="3600"/>
              <a:buNone/>
              <a:defRPr sz="3600">
                <a:solidFill>
                  <a:schemeClr val="accent3"/>
                </a:solidFill>
              </a:defRPr>
            </a:lvl9pPr>
          </a:lstStyle>
          <a:p/>
        </p:txBody>
      </p:sp>
      <p:sp>
        <p:nvSpPr>
          <p:cNvPr id="93" name="Google Shape;93;p73"/>
          <p:cNvSpPr txBox="1"/>
          <p:nvPr>
            <p:ph idx="1" type="subTitle"/>
          </p:nvPr>
        </p:nvSpPr>
        <p:spPr>
          <a:xfrm>
            <a:off x="5292375" y="3897525"/>
            <a:ext cx="2819100" cy="626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3"/>
              </a:buClr>
              <a:buSzPts val="1200"/>
              <a:buFont typeface="Livvic"/>
              <a:buNone/>
              <a:defRPr sz="1400">
                <a:solidFill>
                  <a:schemeClr val="dk1"/>
                </a:solidFill>
              </a:defRPr>
            </a:lvl1pPr>
            <a:lvl2pPr lvl="1"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p:txBody>
      </p:sp>
      <p:sp>
        <p:nvSpPr>
          <p:cNvPr id="94" name="Google Shape;94;p73"/>
          <p:cNvSpPr txBox="1"/>
          <p:nvPr>
            <p:ph idx="3" type="title"/>
          </p:nvPr>
        </p:nvSpPr>
        <p:spPr>
          <a:xfrm>
            <a:off x="4655175" y="1691575"/>
            <a:ext cx="3456300" cy="597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accent3"/>
              </a:buClr>
              <a:buSzPts val="3600"/>
              <a:buNone/>
              <a:defRPr b="0" sz="3000"/>
            </a:lvl1pPr>
            <a:lvl2pPr lvl="1" algn="ctr">
              <a:lnSpc>
                <a:spcPct val="100000"/>
              </a:lnSpc>
              <a:spcBef>
                <a:spcPts val="0"/>
              </a:spcBef>
              <a:spcAft>
                <a:spcPts val="0"/>
              </a:spcAft>
              <a:buClr>
                <a:schemeClr val="accent3"/>
              </a:buClr>
              <a:buSzPts val="3600"/>
              <a:buNone/>
              <a:defRPr sz="3600">
                <a:solidFill>
                  <a:schemeClr val="accent3"/>
                </a:solidFill>
              </a:defRPr>
            </a:lvl2pPr>
            <a:lvl3pPr lvl="2" algn="ctr">
              <a:lnSpc>
                <a:spcPct val="100000"/>
              </a:lnSpc>
              <a:spcBef>
                <a:spcPts val="0"/>
              </a:spcBef>
              <a:spcAft>
                <a:spcPts val="0"/>
              </a:spcAft>
              <a:buClr>
                <a:schemeClr val="accent3"/>
              </a:buClr>
              <a:buSzPts val="3600"/>
              <a:buNone/>
              <a:defRPr sz="3600">
                <a:solidFill>
                  <a:schemeClr val="accent3"/>
                </a:solidFill>
              </a:defRPr>
            </a:lvl3pPr>
            <a:lvl4pPr lvl="3" algn="ctr">
              <a:lnSpc>
                <a:spcPct val="100000"/>
              </a:lnSpc>
              <a:spcBef>
                <a:spcPts val="0"/>
              </a:spcBef>
              <a:spcAft>
                <a:spcPts val="0"/>
              </a:spcAft>
              <a:buClr>
                <a:schemeClr val="accent3"/>
              </a:buClr>
              <a:buSzPts val="3600"/>
              <a:buNone/>
              <a:defRPr sz="3600">
                <a:solidFill>
                  <a:schemeClr val="accent3"/>
                </a:solidFill>
              </a:defRPr>
            </a:lvl4pPr>
            <a:lvl5pPr lvl="4" algn="ctr">
              <a:lnSpc>
                <a:spcPct val="100000"/>
              </a:lnSpc>
              <a:spcBef>
                <a:spcPts val="0"/>
              </a:spcBef>
              <a:spcAft>
                <a:spcPts val="0"/>
              </a:spcAft>
              <a:buClr>
                <a:schemeClr val="accent3"/>
              </a:buClr>
              <a:buSzPts val="3600"/>
              <a:buNone/>
              <a:defRPr sz="3600">
                <a:solidFill>
                  <a:schemeClr val="accent3"/>
                </a:solidFill>
              </a:defRPr>
            </a:lvl5pPr>
            <a:lvl6pPr lvl="5" algn="ctr">
              <a:lnSpc>
                <a:spcPct val="100000"/>
              </a:lnSpc>
              <a:spcBef>
                <a:spcPts val="0"/>
              </a:spcBef>
              <a:spcAft>
                <a:spcPts val="0"/>
              </a:spcAft>
              <a:buClr>
                <a:schemeClr val="accent3"/>
              </a:buClr>
              <a:buSzPts val="3600"/>
              <a:buNone/>
              <a:defRPr sz="3600">
                <a:solidFill>
                  <a:schemeClr val="accent3"/>
                </a:solidFill>
              </a:defRPr>
            </a:lvl6pPr>
            <a:lvl7pPr lvl="6" algn="ctr">
              <a:lnSpc>
                <a:spcPct val="100000"/>
              </a:lnSpc>
              <a:spcBef>
                <a:spcPts val="0"/>
              </a:spcBef>
              <a:spcAft>
                <a:spcPts val="0"/>
              </a:spcAft>
              <a:buClr>
                <a:schemeClr val="accent3"/>
              </a:buClr>
              <a:buSzPts val="3600"/>
              <a:buNone/>
              <a:defRPr sz="3600">
                <a:solidFill>
                  <a:schemeClr val="accent3"/>
                </a:solidFill>
              </a:defRPr>
            </a:lvl7pPr>
            <a:lvl8pPr lvl="7" algn="ctr">
              <a:lnSpc>
                <a:spcPct val="100000"/>
              </a:lnSpc>
              <a:spcBef>
                <a:spcPts val="0"/>
              </a:spcBef>
              <a:spcAft>
                <a:spcPts val="0"/>
              </a:spcAft>
              <a:buClr>
                <a:schemeClr val="accent3"/>
              </a:buClr>
              <a:buSzPts val="3600"/>
              <a:buNone/>
              <a:defRPr sz="3600">
                <a:solidFill>
                  <a:schemeClr val="accent3"/>
                </a:solidFill>
              </a:defRPr>
            </a:lvl8pPr>
            <a:lvl9pPr lvl="8" algn="ctr">
              <a:lnSpc>
                <a:spcPct val="100000"/>
              </a:lnSpc>
              <a:spcBef>
                <a:spcPts val="0"/>
              </a:spcBef>
              <a:spcAft>
                <a:spcPts val="0"/>
              </a:spcAft>
              <a:buClr>
                <a:schemeClr val="accent3"/>
              </a:buClr>
              <a:buSzPts val="3600"/>
              <a:buNone/>
              <a:defRPr sz="3600">
                <a:solidFill>
                  <a:schemeClr val="accent3"/>
                </a:solidFill>
              </a:defRPr>
            </a:lvl9pPr>
          </a:lstStyle>
          <a:p/>
        </p:txBody>
      </p:sp>
      <p:sp>
        <p:nvSpPr>
          <p:cNvPr id="95" name="Google Shape;95;p73"/>
          <p:cNvSpPr txBox="1"/>
          <p:nvPr>
            <p:ph idx="4" type="subTitle"/>
          </p:nvPr>
        </p:nvSpPr>
        <p:spPr>
          <a:xfrm>
            <a:off x="5292375" y="2253125"/>
            <a:ext cx="2819100" cy="626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3"/>
              </a:buClr>
              <a:buSzPts val="1200"/>
              <a:buFont typeface="Livvic"/>
              <a:buNone/>
              <a:defRPr sz="1400">
                <a:solidFill>
                  <a:schemeClr val="dk1"/>
                </a:solidFill>
              </a:defRPr>
            </a:lvl1pPr>
            <a:lvl2pPr lvl="1"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ctr">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74"/>
          <p:cNvSpPr txBox="1"/>
          <p:nvPr>
            <p:ph idx="1" type="subTitle"/>
          </p:nvPr>
        </p:nvSpPr>
        <p:spPr>
          <a:xfrm>
            <a:off x="726600" y="21514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
        <p:nvSpPr>
          <p:cNvPr id="98" name="Google Shape;98;p74"/>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9" name="Google Shape;99;p74"/>
          <p:cNvSpPr txBox="1"/>
          <p:nvPr>
            <p:ph idx="2" type="subTitle"/>
          </p:nvPr>
        </p:nvSpPr>
        <p:spPr>
          <a:xfrm>
            <a:off x="3342647" y="21514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
        <p:nvSpPr>
          <p:cNvPr id="100" name="Google Shape;100;p74"/>
          <p:cNvSpPr txBox="1"/>
          <p:nvPr>
            <p:ph idx="3" type="subTitle"/>
          </p:nvPr>
        </p:nvSpPr>
        <p:spPr>
          <a:xfrm>
            <a:off x="5958695" y="21514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
        <p:nvSpPr>
          <p:cNvPr id="101" name="Google Shape;101;p74"/>
          <p:cNvSpPr txBox="1"/>
          <p:nvPr>
            <p:ph idx="4" type="subTitle"/>
          </p:nvPr>
        </p:nvSpPr>
        <p:spPr>
          <a:xfrm>
            <a:off x="726600" y="37639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
        <p:nvSpPr>
          <p:cNvPr id="102" name="Google Shape;102;p74"/>
          <p:cNvSpPr txBox="1"/>
          <p:nvPr>
            <p:ph idx="5" type="subTitle"/>
          </p:nvPr>
        </p:nvSpPr>
        <p:spPr>
          <a:xfrm>
            <a:off x="3342650" y="37639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
        <p:nvSpPr>
          <p:cNvPr id="103" name="Google Shape;103;p74"/>
          <p:cNvSpPr txBox="1"/>
          <p:nvPr>
            <p:ph idx="6" type="subTitle"/>
          </p:nvPr>
        </p:nvSpPr>
        <p:spPr>
          <a:xfrm>
            <a:off x="5958699" y="3763950"/>
            <a:ext cx="2458800" cy="59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ctr">
              <a:lnSpc>
                <a:spcPct val="100000"/>
              </a:lnSpc>
              <a:spcBef>
                <a:spcPts val="1600"/>
              </a:spcBef>
              <a:spcAft>
                <a:spcPts val="0"/>
              </a:spcAft>
              <a:buSzPts val="1400"/>
              <a:buNone/>
              <a:defRPr sz="1200"/>
            </a:lvl2pPr>
            <a:lvl3pPr lvl="2" algn="ctr">
              <a:lnSpc>
                <a:spcPct val="100000"/>
              </a:lnSpc>
              <a:spcBef>
                <a:spcPts val="1600"/>
              </a:spcBef>
              <a:spcAft>
                <a:spcPts val="0"/>
              </a:spcAft>
              <a:buSzPts val="1400"/>
              <a:buNone/>
              <a:defRPr sz="1200"/>
            </a:lvl3pPr>
            <a:lvl4pPr lvl="3" algn="ctr">
              <a:lnSpc>
                <a:spcPct val="100000"/>
              </a:lnSpc>
              <a:spcBef>
                <a:spcPts val="1600"/>
              </a:spcBef>
              <a:spcAft>
                <a:spcPts val="0"/>
              </a:spcAft>
              <a:buSzPts val="1400"/>
              <a:buNone/>
              <a:defRPr sz="1200"/>
            </a:lvl4pPr>
            <a:lvl5pPr lvl="4" algn="ctr">
              <a:lnSpc>
                <a:spcPct val="100000"/>
              </a:lnSpc>
              <a:spcBef>
                <a:spcPts val="1600"/>
              </a:spcBef>
              <a:spcAft>
                <a:spcPts val="0"/>
              </a:spcAft>
              <a:buSzPts val="1400"/>
              <a:buNone/>
              <a:defRPr sz="1200"/>
            </a:lvl5pPr>
            <a:lvl6pPr lvl="5" algn="ctr">
              <a:lnSpc>
                <a:spcPct val="100000"/>
              </a:lnSpc>
              <a:spcBef>
                <a:spcPts val="1600"/>
              </a:spcBef>
              <a:spcAft>
                <a:spcPts val="0"/>
              </a:spcAft>
              <a:buSzPts val="1400"/>
              <a:buNone/>
              <a:defRPr sz="1200"/>
            </a:lvl6pPr>
            <a:lvl7pPr lvl="6" algn="ctr">
              <a:lnSpc>
                <a:spcPct val="100000"/>
              </a:lnSpc>
              <a:spcBef>
                <a:spcPts val="1600"/>
              </a:spcBef>
              <a:spcAft>
                <a:spcPts val="0"/>
              </a:spcAft>
              <a:buSzPts val="1400"/>
              <a:buNone/>
              <a:defRPr sz="1200"/>
            </a:lvl7pPr>
            <a:lvl8pPr lvl="7" algn="ctr">
              <a:lnSpc>
                <a:spcPct val="100000"/>
              </a:lnSpc>
              <a:spcBef>
                <a:spcPts val="1600"/>
              </a:spcBef>
              <a:spcAft>
                <a:spcPts val="0"/>
              </a:spcAft>
              <a:buSzPts val="1400"/>
              <a:buNone/>
              <a:defRPr sz="1200"/>
            </a:lvl8pPr>
            <a:lvl9pPr lvl="8" algn="ctr">
              <a:lnSpc>
                <a:spcPct val="100000"/>
              </a:lnSpc>
              <a:spcBef>
                <a:spcPts val="1600"/>
              </a:spcBef>
              <a:spcAft>
                <a:spcPts val="1600"/>
              </a:spcAft>
              <a:buSzPts val="14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1">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75"/>
          <p:cNvSpPr txBox="1"/>
          <p:nvPr>
            <p:ph type="ctrTitle"/>
          </p:nvPr>
        </p:nvSpPr>
        <p:spPr>
          <a:xfrm>
            <a:off x="1234097" y="2030950"/>
            <a:ext cx="23763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400"/>
              <a:buNone/>
              <a:defRPr sz="18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106" name="Google Shape;106;p75"/>
          <p:cNvSpPr txBox="1"/>
          <p:nvPr>
            <p:ph idx="1" type="subTitle"/>
          </p:nvPr>
        </p:nvSpPr>
        <p:spPr>
          <a:xfrm>
            <a:off x="726600" y="906400"/>
            <a:ext cx="2883900" cy="11247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1600"/>
              </a:spcBef>
              <a:spcAft>
                <a:spcPts val="0"/>
              </a:spcAft>
              <a:buSzPts val="1400"/>
              <a:buNone/>
              <a:defRPr sz="1400">
                <a:solidFill>
                  <a:schemeClr val="dk1"/>
                </a:solidFill>
              </a:defRPr>
            </a:lvl2pPr>
            <a:lvl3pPr lvl="2" algn="r">
              <a:lnSpc>
                <a:spcPct val="100000"/>
              </a:lnSpc>
              <a:spcBef>
                <a:spcPts val="1600"/>
              </a:spcBef>
              <a:spcAft>
                <a:spcPts val="0"/>
              </a:spcAft>
              <a:buSzPts val="1400"/>
              <a:buNone/>
              <a:defRPr sz="1400">
                <a:solidFill>
                  <a:schemeClr val="dk1"/>
                </a:solidFill>
              </a:defRPr>
            </a:lvl3pPr>
            <a:lvl4pPr lvl="3" algn="r">
              <a:lnSpc>
                <a:spcPct val="100000"/>
              </a:lnSpc>
              <a:spcBef>
                <a:spcPts val="1600"/>
              </a:spcBef>
              <a:spcAft>
                <a:spcPts val="0"/>
              </a:spcAft>
              <a:buSzPts val="1400"/>
              <a:buNone/>
              <a:defRPr sz="1400">
                <a:solidFill>
                  <a:schemeClr val="dk1"/>
                </a:solidFill>
              </a:defRPr>
            </a:lvl4pPr>
            <a:lvl5pPr lvl="4" algn="r">
              <a:lnSpc>
                <a:spcPct val="100000"/>
              </a:lnSpc>
              <a:spcBef>
                <a:spcPts val="1600"/>
              </a:spcBef>
              <a:spcAft>
                <a:spcPts val="0"/>
              </a:spcAft>
              <a:buSzPts val="1400"/>
              <a:buNone/>
              <a:defRPr sz="1400">
                <a:solidFill>
                  <a:schemeClr val="dk1"/>
                </a:solidFill>
              </a:defRPr>
            </a:lvl5pPr>
            <a:lvl6pPr lvl="5" algn="r">
              <a:lnSpc>
                <a:spcPct val="100000"/>
              </a:lnSpc>
              <a:spcBef>
                <a:spcPts val="1600"/>
              </a:spcBef>
              <a:spcAft>
                <a:spcPts val="0"/>
              </a:spcAft>
              <a:buSzPts val="1400"/>
              <a:buNone/>
              <a:defRPr sz="1400">
                <a:solidFill>
                  <a:schemeClr val="dk1"/>
                </a:solidFill>
              </a:defRPr>
            </a:lvl6pPr>
            <a:lvl7pPr lvl="6" algn="r">
              <a:lnSpc>
                <a:spcPct val="100000"/>
              </a:lnSpc>
              <a:spcBef>
                <a:spcPts val="1600"/>
              </a:spcBef>
              <a:spcAft>
                <a:spcPts val="0"/>
              </a:spcAft>
              <a:buSzPts val="1400"/>
              <a:buNone/>
              <a:defRPr sz="1400">
                <a:solidFill>
                  <a:schemeClr val="dk1"/>
                </a:solidFill>
              </a:defRPr>
            </a:lvl7pPr>
            <a:lvl8pPr lvl="7" algn="r">
              <a:lnSpc>
                <a:spcPct val="100000"/>
              </a:lnSpc>
              <a:spcBef>
                <a:spcPts val="1600"/>
              </a:spcBef>
              <a:spcAft>
                <a:spcPts val="0"/>
              </a:spcAft>
              <a:buSzPts val="1400"/>
              <a:buNone/>
              <a:defRPr sz="1400">
                <a:solidFill>
                  <a:schemeClr val="dk1"/>
                </a:solidFill>
              </a:defRPr>
            </a:lvl8pPr>
            <a:lvl9pPr lvl="8" algn="r">
              <a:lnSpc>
                <a:spcPct val="100000"/>
              </a:lnSpc>
              <a:spcBef>
                <a:spcPts val="1600"/>
              </a:spcBef>
              <a:spcAft>
                <a:spcPts val="1600"/>
              </a:spcAft>
              <a:buSzPts val="1400"/>
              <a:buNone/>
              <a:defRPr sz="1400">
                <a:solidFill>
                  <a:schemeClr val="dk1"/>
                </a:solidFill>
              </a:defRPr>
            </a:lvl9pPr>
          </a:lstStyle>
          <a:p/>
        </p:txBody>
      </p:sp>
      <p:sp>
        <p:nvSpPr>
          <p:cNvPr id="107" name="Google Shape;107;p75"/>
          <p:cNvSpPr txBox="1"/>
          <p:nvPr>
            <p:ph idx="2" type="ctrTitle"/>
          </p:nvPr>
        </p:nvSpPr>
        <p:spPr>
          <a:xfrm>
            <a:off x="5533500" y="2855125"/>
            <a:ext cx="23763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8" name="Google Shape;108;p75"/>
          <p:cNvSpPr txBox="1"/>
          <p:nvPr>
            <p:ph idx="3" type="subTitle"/>
          </p:nvPr>
        </p:nvSpPr>
        <p:spPr>
          <a:xfrm>
            <a:off x="5533500" y="3475130"/>
            <a:ext cx="2883900" cy="10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00000"/>
              </a:lnSpc>
              <a:spcBef>
                <a:spcPts val="1600"/>
              </a:spcBef>
              <a:spcAft>
                <a:spcPts val="0"/>
              </a:spcAft>
              <a:buSzPts val="1400"/>
              <a:buNone/>
              <a:defRPr sz="1400">
                <a:solidFill>
                  <a:schemeClr val="dk1"/>
                </a:solidFill>
              </a:defRPr>
            </a:lvl2pPr>
            <a:lvl3pPr lvl="2" algn="l">
              <a:lnSpc>
                <a:spcPct val="100000"/>
              </a:lnSpc>
              <a:spcBef>
                <a:spcPts val="1600"/>
              </a:spcBef>
              <a:spcAft>
                <a:spcPts val="0"/>
              </a:spcAft>
              <a:buSzPts val="1400"/>
              <a:buNone/>
              <a:defRPr sz="1400">
                <a:solidFill>
                  <a:schemeClr val="dk1"/>
                </a:solidFill>
              </a:defRPr>
            </a:lvl3pPr>
            <a:lvl4pPr lvl="3" algn="l">
              <a:lnSpc>
                <a:spcPct val="100000"/>
              </a:lnSpc>
              <a:spcBef>
                <a:spcPts val="1600"/>
              </a:spcBef>
              <a:spcAft>
                <a:spcPts val="0"/>
              </a:spcAft>
              <a:buSzPts val="1400"/>
              <a:buNone/>
              <a:defRPr sz="1400">
                <a:solidFill>
                  <a:schemeClr val="dk1"/>
                </a:solidFill>
              </a:defRPr>
            </a:lvl4pPr>
            <a:lvl5pPr lvl="4" algn="l">
              <a:lnSpc>
                <a:spcPct val="100000"/>
              </a:lnSpc>
              <a:spcBef>
                <a:spcPts val="1600"/>
              </a:spcBef>
              <a:spcAft>
                <a:spcPts val="0"/>
              </a:spcAft>
              <a:buSzPts val="1400"/>
              <a:buNone/>
              <a:defRPr sz="1400">
                <a:solidFill>
                  <a:schemeClr val="dk1"/>
                </a:solidFill>
              </a:defRPr>
            </a:lvl5pPr>
            <a:lvl6pPr lvl="5" algn="l">
              <a:lnSpc>
                <a:spcPct val="100000"/>
              </a:lnSpc>
              <a:spcBef>
                <a:spcPts val="1600"/>
              </a:spcBef>
              <a:spcAft>
                <a:spcPts val="0"/>
              </a:spcAft>
              <a:buSzPts val="1400"/>
              <a:buNone/>
              <a:defRPr sz="1400">
                <a:solidFill>
                  <a:schemeClr val="dk1"/>
                </a:solidFill>
              </a:defRPr>
            </a:lvl6pPr>
            <a:lvl7pPr lvl="6" algn="l">
              <a:lnSpc>
                <a:spcPct val="100000"/>
              </a:lnSpc>
              <a:spcBef>
                <a:spcPts val="1600"/>
              </a:spcBef>
              <a:spcAft>
                <a:spcPts val="0"/>
              </a:spcAft>
              <a:buSzPts val="1400"/>
              <a:buNone/>
              <a:defRPr sz="1400">
                <a:solidFill>
                  <a:schemeClr val="dk1"/>
                </a:solidFill>
              </a:defRPr>
            </a:lvl7pPr>
            <a:lvl8pPr lvl="7" algn="l">
              <a:lnSpc>
                <a:spcPct val="100000"/>
              </a:lnSpc>
              <a:spcBef>
                <a:spcPts val="1600"/>
              </a:spcBef>
              <a:spcAft>
                <a:spcPts val="0"/>
              </a:spcAft>
              <a:buSzPts val="1400"/>
              <a:buNone/>
              <a:defRPr sz="1400">
                <a:solidFill>
                  <a:schemeClr val="dk1"/>
                </a:solidFill>
              </a:defRPr>
            </a:lvl8pPr>
            <a:lvl9pPr lvl="8" algn="l">
              <a:lnSpc>
                <a:spcPct val="100000"/>
              </a:lnSpc>
              <a:spcBef>
                <a:spcPts val="1600"/>
              </a:spcBef>
              <a:spcAft>
                <a:spcPts val="1600"/>
              </a:spcAft>
              <a:buSzPts val="1400"/>
              <a:buNone/>
              <a:defRPr sz="1400">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solidFill>
          <a:srgbClr val="C66E5C"/>
        </a:solidFill>
      </p:bgPr>
    </p:bg>
    <p:spTree>
      <p:nvGrpSpPr>
        <p:cNvPr id="109" name="Shape 109"/>
        <p:cNvGrpSpPr/>
        <p:nvPr/>
      </p:nvGrpSpPr>
      <p:grpSpPr>
        <a:xfrm>
          <a:off x="0" y="0"/>
          <a:ext cx="0" cy="0"/>
          <a:chOff x="0" y="0"/>
          <a:chExt cx="0" cy="0"/>
        </a:xfrm>
      </p:grpSpPr>
      <p:grpSp>
        <p:nvGrpSpPr>
          <p:cNvPr id="110" name="Google Shape;110;p76"/>
          <p:cNvGrpSpPr/>
          <p:nvPr/>
        </p:nvGrpSpPr>
        <p:grpSpPr>
          <a:xfrm rot="10800000">
            <a:off x="5766259" y="1359061"/>
            <a:ext cx="4523637" cy="4504684"/>
            <a:chOff x="-989787" y="-677022"/>
            <a:chExt cx="4523637" cy="4504684"/>
          </a:xfrm>
        </p:grpSpPr>
        <p:pic>
          <p:nvPicPr>
            <p:cNvPr id="111" name="Google Shape;111;p76"/>
            <p:cNvPicPr preferRelativeResize="0"/>
            <p:nvPr/>
          </p:nvPicPr>
          <p:blipFill rotWithShape="1">
            <a:blip r:embed="rId2">
              <a:alphaModFix/>
            </a:blip>
            <a:srcRect b="0" l="0" r="0" t="0"/>
            <a:stretch/>
          </p:blipFill>
          <p:spPr>
            <a:xfrm rot="6537767">
              <a:off x="1183874" y="102875"/>
              <a:ext cx="1618952" cy="2338248"/>
            </a:xfrm>
            <a:prstGeom prst="rect">
              <a:avLst/>
            </a:prstGeom>
            <a:noFill/>
            <a:ln>
              <a:noFill/>
            </a:ln>
          </p:spPr>
        </p:pic>
        <p:pic>
          <p:nvPicPr>
            <p:cNvPr id="112" name="Google Shape;112;p76"/>
            <p:cNvPicPr preferRelativeResize="0"/>
            <p:nvPr/>
          </p:nvPicPr>
          <p:blipFill rotWithShape="1">
            <a:blip r:embed="rId3">
              <a:alphaModFix/>
            </a:blip>
            <a:srcRect b="0" l="36204" r="0" t="0"/>
            <a:stretch/>
          </p:blipFill>
          <p:spPr>
            <a:xfrm rot="7789305">
              <a:off x="552386" y="-248125"/>
              <a:ext cx="1087529" cy="2462100"/>
            </a:xfrm>
            <a:prstGeom prst="rect">
              <a:avLst/>
            </a:prstGeom>
            <a:noFill/>
            <a:ln>
              <a:noFill/>
            </a:ln>
          </p:spPr>
        </p:pic>
        <p:pic>
          <p:nvPicPr>
            <p:cNvPr id="113" name="Google Shape;113;p76"/>
            <p:cNvPicPr preferRelativeResize="0"/>
            <p:nvPr/>
          </p:nvPicPr>
          <p:blipFill rotWithShape="1">
            <a:blip r:embed="rId4">
              <a:alphaModFix/>
            </a:blip>
            <a:srcRect b="0" l="13054" r="13062" t="0"/>
            <a:stretch/>
          </p:blipFill>
          <p:spPr>
            <a:xfrm rot="5677405">
              <a:off x="496791" y="-1479672"/>
              <a:ext cx="2005243" cy="3919995"/>
            </a:xfrm>
            <a:prstGeom prst="rect">
              <a:avLst/>
            </a:prstGeom>
            <a:noFill/>
            <a:ln>
              <a:noFill/>
            </a:ln>
          </p:spPr>
        </p:pic>
        <p:pic>
          <p:nvPicPr>
            <p:cNvPr id="114" name="Google Shape;114;p76"/>
            <p:cNvPicPr preferRelativeResize="0"/>
            <p:nvPr/>
          </p:nvPicPr>
          <p:blipFill rotWithShape="1">
            <a:blip r:embed="rId5">
              <a:alphaModFix/>
            </a:blip>
            <a:srcRect b="0" l="0" r="0" t="0"/>
            <a:stretch/>
          </p:blipFill>
          <p:spPr>
            <a:xfrm flipH="1" rot="9395218">
              <a:off x="-469048" y="472671"/>
              <a:ext cx="2118698" cy="3060027"/>
            </a:xfrm>
            <a:prstGeom prst="rect">
              <a:avLst/>
            </a:prstGeom>
            <a:noFill/>
            <a:ln>
              <a:noFill/>
            </a:ln>
          </p:spPr>
        </p:pic>
        <p:pic>
          <p:nvPicPr>
            <p:cNvPr id="115" name="Google Shape;115;p76"/>
            <p:cNvPicPr preferRelativeResize="0"/>
            <p:nvPr/>
          </p:nvPicPr>
          <p:blipFill rotWithShape="1">
            <a:blip r:embed="rId6">
              <a:alphaModFix/>
            </a:blip>
            <a:srcRect b="15521" l="0" r="0" t="15521"/>
            <a:stretch/>
          </p:blipFill>
          <p:spPr>
            <a:xfrm rot="10800000">
              <a:off x="-345775" y="-294001"/>
              <a:ext cx="1618951" cy="1612352"/>
            </a:xfrm>
            <a:prstGeom prst="rect">
              <a:avLst/>
            </a:prstGeom>
            <a:noFill/>
            <a:ln>
              <a:noFill/>
            </a:ln>
          </p:spPr>
        </p:pic>
      </p:grpSp>
      <p:sp>
        <p:nvSpPr>
          <p:cNvPr id="116" name="Google Shape;116;p76"/>
          <p:cNvSpPr txBox="1"/>
          <p:nvPr>
            <p:ph type="title"/>
          </p:nvPr>
        </p:nvSpPr>
        <p:spPr>
          <a:xfrm>
            <a:off x="726600" y="1010075"/>
            <a:ext cx="3979500" cy="89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b="0" sz="6000">
                <a:solidFill>
                  <a:srgbClr val="FFF2EB"/>
                </a:solidFill>
              </a:defRPr>
            </a:lvl1pPr>
            <a:lvl2pPr lvl="1" algn="ctr">
              <a:lnSpc>
                <a:spcPct val="100000"/>
              </a:lnSpc>
              <a:spcBef>
                <a:spcPts val="0"/>
              </a:spcBef>
              <a:spcAft>
                <a:spcPts val="0"/>
              </a:spcAft>
              <a:buSzPts val="4200"/>
              <a:buNone/>
              <a:defRPr b="0" sz="4200"/>
            </a:lvl2pPr>
            <a:lvl3pPr lvl="2" algn="ctr">
              <a:lnSpc>
                <a:spcPct val="100000"/>
              </a:lnSpc>
              <a:spcBef>
                <a:spcPts val="0"/>
              </a:spcBef>
              <a:spcAft>
                <a:spcPts val="0"/>
              </a:spcAft>
              <a:buSzPts val="4200"/>
              <a:buNone/>
              <a:defRPr b="0" sz="4200"/>
            </a:lvl3pPr>
            <a:lvl4pPr lvl="3" algn="ctr">
              <a:lnSpc>
                <a:spcPct val="100000"/>
              </a:lnSpc>
              <a:spcBef>
                <a:spcPts val="0"/>
              </a:spcBef>
              <a:spcAft>
                <a:spcPts val="0"/>
              </a:spcAft>
              <a:buSzPts val="4200"/>
              <a:buNone/>
              <a:defRPr b="0" sz="4200"/>
            </a:lvl4pPr>
            <a:lvl5pPr lvl="4" algn="ctr">
              <a:lnSpc>
                <a:spcPct val="100000"/>
              </a:lnSpc>
              <a:spcBef>
                <a:spcPts val="0"/>
              </a:spcBef>
              <a:spcAft>
                <a:spcPts val="0"/>
              </a:spcAft>
              <a:buSzPts val="4200"/>
              <a:buNone/>
              <a:defRPr b="0" sz="4200"/>
            </a:lvl5pPr>
            <a:lvl6pPr lvl="5" algn="ctr">
              <a:lnSpc>
                <a:spcPct val="100000"/>
              </a:lnSpc>
              <a:spcBef>
                <a:spcPts val="0"/>
              </a:spcBef>
              <a:spcAft>
                <a:spcPts val="0"/>
              </a:spcAft>
              <a:buSzPts val="4200"/>
              <a:buNone/>
              <a:defRPr b="0" sz="4200"/>
            </a:lvl6pPr>
            <a:lvl7pPr lvl="6" algn="ctr">
              <a:lnSpc>
                <a:spcPct val="100000"/>
              </a:lnSpc>
              <a:spcBef>
                <a:spcPts val="0"/>
              </a:spcBef>
              <a:spcAft>
                <a:spcPts val="0"/>
              </a:spcAft>
              <a:buSzPts val="4200"/>
              <a:buNone/>
              <a:defRPr b="0" sz="4200"/>
            </a:lvl7pPr>
            <a:lvl8pPr lvl="7" algn="ctr">
              <a:lnSpc>
                <a:spcPct val="100000"/>
              </a:lnSpc>
              <a:spcBef>
                <a:spcPts val="0"/>
              </a:spcBef>
              <a:spcAft>
                <a:spcPts val="0"/>
              </a:spcAft>
              <a:buSzPts val="4200"/>
              <a:buNone/>
              <a:defRPr b="0" sz="4200"/>
            </a:lvl8pPr>
            <a:lvl9pPr lvl="8" algn="ctr">
              <a:lnSpc>
                <a:spcPct val="100000"/>
              </a:lnSpc>
              <a:spcBef>
                <a:spcPts val="0"/>
              </a:spcBef>
              <a:spcAft>
                <a:spcPts val="0"/>
              </a:spcAft>
              <a:buSzPts val="4200"/>
              <a:buNone/>
              <a:defRPr b="0" sz="4200"/>
            </a:lvl9pPr>
          </a:lstStyle>
          <a:p/>
        </p:txBody>
      </p:sp>
      <p:sp>
        <p:nvSpPr>
          <p:cNvPr id="117" name="Google Shape;117;p76"/>
          <p:cNvSpPr txBox="1"/>
          <p:nvPr>
            <p:ph idx="1" type="subTitle"/>
          </p:nvPr>
        </p:nvSpPr>
        <p:spPr>
          <a:xfrm>
            <a:off x="726588" y="2572425"/>
            <a:ext cx="3582900" cy="1184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2100"/>
              <a:buFont typeface="Livvic"/>
              <a:buNone/>
              <a:defRPr sz="1400">
                <a:solidFill>
                  <a:schemeClr val="accent3"/>
                </a:solidFill>
              </a:defRPr>
            </a:lvl1pPr>
            <a:lvl2pPr lvl="1"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2pPr>
            <a:lvl3pPr lvl="2"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3pPr>
            <a:lvl4pPr lvl="3"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4pPr>
            <a:lvl5pPr lvl="4"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5pPr>
            <a:lvl6pPr lvl="5"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6pPr>
            <a:lvl7pPr lvl="6"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7pPr>
            <a:lvl8pPr lvl="7"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8pPr>
            <a:lvl9pPr lvl="8" algn="ctr">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9pPr>
          </a:lstStyle>
          <a:p/>
        </p:txBody>
      </p:sp>
      <p:sp>
        <p:nvSpPr>
          <p:cNvPr id="118" name="Google Shape;118;p76"/>
          <p:cNvSpPr txBox="1"/>
          <p:nvPr/>
        </p:nvSpPr>
        <p:spPr>
          <a:xfrm>
            <a:off x="726599" y="3741525"/>
            <a:ext cx="4548900" cy="9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0" i="0" lang="en" sz="1200" u="none" cap="none" strike="noStrike">
                <a:solidFill>
                  <a:srgbClr val="FFF2EB"/>
                </a:solidFill>
                <a:latin typeface="Lato Light"/>
                <a:ea typeface="Lato Light"/>
                <a:cs typeface="Lato Light"/>
                <a:sym typeface="Lato Light"/>
              </a:rPr>
              <a:t>CREDITS: This presentation template was created by </a:t>
            </a:r>
            <a:r>
              <a:rPr b="0" i="0" lang="en" sz="1200" u="none" cap="none" strike="noStrike">
                <a:solidFill>
                  <a:srgbClr val="FFF2EB"/>
                </a:solidFill>
                <a:uFill>
                  <a:noFill/>
                </a:uFill>
                <a:latin typeface="Lato Light"/>
                <a:ea typeface="Lato Light"/>
                <a:cs typeface="Lato Light"/>
                <a:sym typeface="Lato Light"/>
                <a:hlinkClick r:id="rId7">
                  <a:extLst>
                    <a:ext uri="{A12FA001-AC4F-418D-AE19-62706E023703}">
                      <ahyp:hlinkClr val="tx"/>
                    </a:ext>
                  </a:extLst>
                </a:hlinkClick>
              </a:rPr>
              <a:t>Slidesgo</a:t>
            </a:r>
            <a:r>
              <a:rPr b="0" i="0" lang="en" sz="1200" u="none" cap="none" strike="noStrike">
                <a:solidFill>
                  <a:srgbClr val="FFF2EB"/>
                </a:solidFill>
                <a:latin typeface="Lato Light"/>
                <a:ea typeface="Lato Light"/>
                <a:cs typeface="Lato Light"/>
                <a:sym typeface="Lato Light"/>
              </a:rPr>
              <a:t>, including icons by </a:t>
            </a:r>
            <a:r>
              <a:rPr b="0" i="0" lang="en" sz="1200" u="none" cap="none" strike="noStrike">
                <a:solidFill>
                  <a:srgbClr val="FFF2EB"/>
                </a:solidFill>
                <a:uFill>
                  <a:noFill/>
                </a:uFill>
                <a:latin typeface="Lato Light"/>
                <a:ea typeface="Lato Light"/>
                <a:cs typeface="Lato Light"/>
                <a:sym typeface="Lato Light"/>
                <a:hlinkClick r:id="rId8">
                  <a:extLst>
                    <a:ext uri="{A12FA001-AC4F-418D-AE19-62706E023703}">
                      <ahyp:hlinkClr val="tx"/>
                    </a:ext>
                  </a:extLst>
                </a:hlinkClick>
              </a:rPr>
              <a:t>Flaticon</a:t>
            </a:r>
            <a:r>
              <a:rPr b="0" i="0" lang="en" sz="1200" u="none" cap="none" strike="noStrike">
                <a:solidFill>
                  <a:srgbClr val="FFF2EB"/>
                </a:solidFill>
                <a:latin typeface="Lato Light"/>
                <a:ea typeface="Lato Light"/>
                <a:cs typeface="Lato Light"/>
                <a:sym typeface="Lato Light"/>
              </a:rPr>
              <a:t>, and infographics &amp; images by </a:t>
            </a:r>
            <a:r>
              <a:rPr b="0" i="0" lang="en" sz="1200" u="none" cap="none" strike="noStrike">
                <a:solidFill>
                  <a:srgbClr val="FFF2EB"/>
                </a:solidFill>
                <a:uFill>
                  <a:noFill/>
                </a:uFill>
                <a:latin typeface="Lato Light"/>
                <a:ea typeface="Lato Light"/>
                <a:cs typeface="Lato Light"/>
                <a:sym typeface="Lato Light"/>
                <a:hlinkClick r:id="rId9">
                  <a:extLst>
                    <a:ext uri="{A12FA001-AC4F-418D-AE19-62706E023703}">
                      <ahyp:hlinkClr val="tx"/>
                    </a:ext>
                  </a:extLst>
                </a:hlinkClick>
              </a:rPr>
              <a:t>Freepik</a:t>
            </a:r>
            <a:endParaRPr b="0" i="0" sz="1200" u="none" cap="none" strike="noStrike">
              <a:solidFill>
                <a:srgbClr val="FFF2EB"/>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2EB"/>
              </a:solidFill>
              <a:latin typeface="Lato Light"/>
              <a:ea typeface="Lato Light"/>
              <a:cs typeface="Lato Light"/>
              <a:sym typeface="Lato Light"/>
            </a:endParaRPr>
          </a:p>
          <a:p>
            <a:pPr indent="0" lvl="0" marL="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FFF2EB"/>
              </a:solidFill>
              <a:latin typeface="Lato Light"/>
              <a:ea typeface="Lato Light"/>
              <a:cs typeface="Lato Light"/>
              <a:sym typeface="Lato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blipFill>
          <a:blip r:embed="rId2">
            <a:alphaModFix/>
          </a:blip>
          <a:stretch>
            <a:fillRect/>
          </a:stretch>
        </a:blipFill>
      </p:bgPr>
    </p:bg>
    <p:spTree>
      <p:nvGrpSpPr>
        <p:cNvPr id="119" name="Shape 11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lt1"/>
        </a:solidFill>
      </p:bgPr>
    </p:bg>
    <p:spTree>
      <p:nvGrpSpPr>
        <p:cNvPr id="120"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56"/>
          <p:cNvSpPr txBox="1"/>
          <p:nvPr>
            <p:ph type="ctrTitle"/>
          </p:nvPr>
        </p:nvSpPr>
        <p:spPr>
          <a:xfrm>
            <a:off x="726600" y="965688"/>
            <a:ext cx="6783000" cy="46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56"/>
          <p:cNvSpPr txBox="1"/>
          <p:nvPr>
            <p:ph idx="1" type="subTitle"/>
          </p:nvPr>
        </p:nvSpPr>
        <p:spPr>
          <a:xfrm flipH="1">
            <a:off x="726600" y="1293763"/>
            <a:ext cx="5661300" cy="30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56"/>
          <p:cNvSpPr txBox="1"/>
          <p:nvPr>
            <p:ph idx="2" type="ctrTitle"/>
          </p:nvPr>
        </p:nvSpPr>
        <p:spPr>
          <a:xfrm>
            <a:off x="726600" y="1826113"/>
            <a:ext cx="6783000" cy="46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56"/>
          <p:cNvSpPr txBox="1"/>
          <p:nvPr>
            <p:ph idx="3" type="subTitle"/>
          </p:nvPr>
        </p:nvSpPr>
        <p:spPr>
          <a:xfrm flipH="1">
            <a:off x="726600" y="2154188"/>
            <a:ext cx="5661300" cy="30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 name="Google Shape;20;p56"/>
          <p:cNvSpPr txBox="1"/>
          <p:nvPr>
            <p:ph idx="4" type="ctrTitle"/>
          </p:nvPr>
        </p:nvSpPr>
        <p:spPr>
          <a:xfrm>
            <a:off x="726600" y="2686538"/>
            <a:ext cx="6783000" cy="46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 name="Google Shape;21;p56"/>
          <p:cNvSpPr txBox="1"/>
          <p:nvPr>
            <p:ph idx="5" type="subTitle"/>
          </p:nvPr>
        </p:nvSpPr>
        <p:spPr>
          <a:xfrm flipH="1">
            <a:off x="726600" y="3014613"/>
            <a:ext cx="5661300" cy="30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56"/>
          <p:cNvSpPr txBox="1"/>
          <p:nvPr>
            <p:ph idx="6" type="ctrTitle"/>
          </p:nvPr>
        </p:nvSpPr>
        <p:spPr>
          <a:xfrm>
            <a:off x="726600" y="3546963"/>
            <a:ext cx="6783000" cy="46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 name="Google Shape;23;p56"/>
          <p:cNvSpPr txBox="1"/>
          <p:nvPr>
            <p:ph idx="7" type="subTitle"/>
          </p:nvPr>
        </p:nvSpPr>
        <p:spPr>
          <a:xfrm flipH="1">
            <a:off x="726600" y="3875038"/>
            <a:ext cx="5661300" cy="30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4" name="Google Shape;24;p56"/>
          <p:cNvGrpSpPr/>
          <p:nvPr/>
        </p:nvGrpSpPr>
        <p:grpSpPr>
          <a:xfrm>
            <a:off x="6349929" y="1857020"/>
            <a:ext cx="3409989" cy="4166209"/>
            <a:chOff x="6349929" y="1857020"/>
            <a:chExt cx="3409989" cy="4166209"/>
          </a:xfrm>
        </p:grpSpPr>
        <p:pic>
          <p:nvPicPr>
            <p:cNvPr id="25" name="Google Shape;25;p56"/>
            <p:cNvPicPr preferRelativeResize="0"/>
            <p:nvPr/>
          </p:nvPicPr>
          <p:blipFill rotWithShape="1">
            <a:blip r:embed="rId3">
              <a:alphaModFix/>
            </a:blip>
            <a:srcRect b="0" l="24966" r="24850" t="0"/>
            <a:stretch/>
          </p:blipFill>
          <p:spPr>
            <a:xfrm rot="-1220891">
              <a:off x="7751118" y="1972014"/>
              <a:ext cx="1367452" cy="3934230"/>
            </a:xfrm>
            <a:prstGeom prst="rect">
              <a:avLst/>
            </a:prstGeom>
            <a:noFill/>
            <a:ln>
              <a:noFill/>
            </a:ln>
          </p:spPr>
        </p:pic>
        <p:pic>
          <p:nvPicPr>
            <p:cNvPr id="26" name="Google Shape;26;p56"/>
            <p:cNvPicPr preferRelativeResize="0"/>
            <p:nvPr/>
          </p:nvPicPr>
          <p:blipFill rotWithShape="1">
            <a:blip r:embed="rId4">
              <a:alphaModFix/>
            </a:blip>
            <a:srcRect b="0" l="0" r="0" t="0"/>
            <a:stretch/>
          </p:blipFill>
          <p:spPr>
            <a:xfrm rot="-2699995">
              <a:off x="6959825" y="3366637"/>
              <a:ext cx="1674670" cy="241872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57"/>
          <p:cNvSpPr txBox="1"/>
          <p:nvPr>
            <p:ph idx="1" type="subTitle"/>
          </p:nvPr>
        </p:nvSpPr>
        <p:spPr>
          <a:xfrm flipH="1">
            <a:off x="930575" y="2315900"/>
            <a:ext cx="3037200" cy="1164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r">
              <a:lnSpc>
                <a:spcPct val="100000"/>
              </a:lnSpc>
              <a:spcBef>
                <a:spcPts val="0"/>
              </a:spcBef>
              <a:spcAft>
                <a:spcPts val="0"/>
              </a:spcAft>
              <a:buSzPts val="1400"/>
              <a:buNone/>
              <a:defRPr sz="1400">
                <a:solidFill>
                  <a:schemeClr val="dk1"/>
                </a:solidFill>
              </a:defRPr>
            </a:lvl2pPr>
            <a:lvl3pPr lvl="2" algn="r">
              <a:lnSpc>
                <a:spcPct val="100000"/>
              </a:lnSpc>
              <a:spcBef>
                <a:spcPts val="0"/>
              </a:spcBef>
              <a:spcAft>
                <a:spcPts val="0"/>
              </a:spcAft>
              <a:buSzPts val="1400"/>
              <a:buNone/>
              <a:defRPr sz="1400">
                <a:solidFill>
                  <a:schemeClr val="dk1"/>
                </a:solidFill>
              </a:defRPr>
            </a:lvl3pPr>
            <a:lvl4pPr lvl="3" algn="r">
              <a:lnSpc>
                <a:spcPct val="100000"/>
              </a:lnSpc>
              <a:spcBef>
                <a:spcPts val="0"/>
              </a:spcBef>
              <a:spcAft>
                <a:spcPts val="0"/>
              </a:spcAft>
              <a:buSzPts val="1400"/>
              <a:buNone/>
              <a:defRPr sz="1400">
                <a:solidFill>
                  <a:schemeClr val="dk1"/>
                </a:solidFill>
              </a:defRPr>
            </a:lvl4pPr>
            <a:lvl5pPr lvl="4" algn="r">
              <a:lnSpc>
                <a:spcPct val="100000"/>
              </a:lnSpc>
              <a:spcBef>
                <a:spcPts val="0"/>
              </a:spcBef>
              <a:spcAft>
                <a:spcPts val="0"/>
              </a:spcAft>
              <a:buSzPts val="1400"/>
              <a:buNone/>
              <a:defRPr sz="1400">
                <a:solidFill>
                  <a:schemeClr val="dk1"/>
                </a:solidFill>
              </a:defRPr>
            </a:lvl5pPr>
            <a:lvl6pPr lvl="5" algn="r">
              <a:lnSpc>
                <a:spcPct val="100000"/>
              </a:lnSpc>
              <a:spcBef>
                <a:spcPts val="0"/>
              </a:spcBef>
              <a:spcAft>
                <a:spcPts val="0"/>
              </a:spcAft>
              <a:buSzPts val="1400"/>
              <a:buNone/>
              <a:defRPr sz="1400">
                <a:solidFill>
                  <a:schemeClr val="dk1"/>
                </a:solidFill>
              </a:defRPr>
            </a:lvl6pPr>
            <a:lvl7pPr lvl="6" algn="r">
              <a:lnSpc>
                <a:spcPct val="100000"/>
              </a:lnSpc>
              <a:spcBef>
                <a:spcPts val="0"/>
              </a:spcBef>
              <a:spcAft>
                <a:spcPts val="0"/>
              </a:spcAft>
              <a:buSzPts val="1400"/>
              <a:buNone/>
              <a:defRPr sz="1400">
                <a:solidFill>
                  <a:schemeClr val="dk1"/>
                </a:solidFill>
              </a:defRPr>
            </a:lvl7pPr>
            <a:lvl8pPr lvl="7" algn="r">
              <a:lnSpc>
                <a:spcPct val="100000"/>
              </a:lnSpc>
              <a:spcBef>
                <a:spcPts val="0"/>
              </a:spcBef>
              <a:spcAft>
                <a:spcPts val="0"/>
              </a:spcAft>
              <a:buSzPts val="1400"/>
              <a:buNone/>
              <a:defRPr sz="1400">
                <a:solidFill>
                  <a:schemeClr val="dk1"/>
                </a:solidFill>
              </a:defRPr>
            </a:lvl8pPr>
            <a:lvl9pPr lvl="8" algn="r">
              <a:lnSpc>
                <a:spcPct val="100000"/>
              </a:lnSpc>
              <a:spcBef>
                <a:spcPts val="0"/>
              </a:spcBef>
              <a:spcAft>
                <a:spcPts val="0"/>
              </a:spcAft>
              <a:buSzPts val="1400"/>
              <a:buNone/>
              <a:defRPr sz="1400">
                <a:solidFill>
                  <a:schemeClr val="dk1"/>
                </a:solidFill>
              </a:defRPr>
            </a:lvl9pPr>
          </a:lstStyle>
          <a:p/>
        </p:txBody>
      </p:sp>
      <p:sp>
        <p:nvSpPr>
          <p:cNvPr id="29" name="Google Shape;29;p57"/>
          <p:cNvSpPr txBox="1"/>
          <p:nvPr>
            <p:ph type="title"/>
          </p:nvPr>
        </p:nvSpPr>
        <p:spPr>
          <a:xfrm>
            <a:off x="930578" y="1662706"/>
            <a:ext cx="3037200" cy="528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b="0" sz="1800"/>
            </a:lvl1pPr>
            <a:lvl2pPr lvl="1" algn="r">
              <a:lnSpc>
                <a:spcPct val="100000"/>
              </a:lnSpc>
              <a:spcBef>
                <a:spcPts val="0"/>
              </a:spcBef>
              <a:spcAft>
                <a:spcPts val="0"/>
              </a:spcAft>
              <a:buSzPts val="2800"/>
              <a:buNone/>
              <a:defRPr b="0" sz="1800">
                <a:latin typeface="Roboto Slab"/>
                <a:ea typeface="Roboto Slab"/>
                <a:cs typeface="Roboto Slab"/>
                <a:sym typeface="Roboto Slab"/>
              </a:defRPr>
            </a:lvl2pPr>
            <a:lvl3pPr lvl="2" algn="r">
              <a:lnSpc>
                <a:spcPct val="100000"/>
              </a:lnSpc>
              <a:spcBef>
                <a:spcPts val="0"/>
              </a:spcBef>
              <a:spcAft>
                <a:spcPts val="0"/>
              </a:spcAft>
              <a:buSzPts val="2800"/>
              <a:buNone/>
              <a:defRPr b="0" sz="1800">
                <a:latin typeface="Roboto Slab"/>
                <a:ea typeface="Roboto Slab"/>
                <a:cs typeface="Roboto Slab"/>
                <a:sym typeface="Roboto Slab"/>
              </a:defRPr>
            </a:lvl3pPr>
            <a:lvl4pPr lvl="3" algn="r">
              <a:lnSpc>
                <a:spcPct val="100000"/>
              </a:lnSpc>
              <a:spcBef>
                <a:spcPts val="0"/>
              </a:spcBef>
              <a:spcAft>
                <a:spcPts val="0"/>
              </a:spcAft>
              <a:buSzPts val="2800"/>
              <a:buNone/>
              <a:defRPr b="0" sz="1800">
                <a:latin typeface="Roboto Slab"/>
                <a:ea typeface="Roboto Slab"/>
                <a:cs typeface="Roboto Slab"/>
                <a:sym typeface="Roboto Slab"/>
              </a:defRPr>
            </a:lvl4pPr>
            <a:lvl5pPr lvl="4" algn="r">
              <a:lnSpc>
                <a:spcPct val="100000"/>
              </a:lnSpc>
              <a:spcBef>
                <a:spcPts val="0"/>
              </a:spcBef>
              <a:spcAft>
                <a:spcPts val="0"/>
              </a:spcAft>
              <a:buSzPts val="2800"/>
              <a:buNone/>
              <a:defRPr b="0" sz="1800">
                <a:latin typeface="Roboto Slab"/>
                <a:ea typeface="Roboto Slab"/>
                <a:cs typeface="Roboto Slab"/>
                <a:sym typeface="Roboto Slab"/>
              </a:defRPr>
            </a:lvl5pPr>
            <a:lvl6pPr lvl="5" algn="r">
              <a:lnSpc>
                <a:spcPct val="100000"/>
              </a:lnSpc>
              <a:spcBef>
                <a:spcPts val="0"/>
              </a:spcBef>
              <a:spcAft>
                <a:spcPts val="0"/>
              </a:spcAft>
              <a:buSzPts val="2800"/>
              <a:buNone/>
              <a:defRPr b="0" sz="1800">
                <a:latin typeface="Roboto Slab"/>
                <a:ea typeface="Roboto Slab"/>
                <a:cs typeface="Roboto Slab"/>
                <a:sym typeface="Roboto Slab"/>
              </a:defRPr>
            </a:lvl6pPr>
            <a:lvl7pPr lvl="6" algn="r">
              <a:lnSpc>
                <a:spcPct val="100000"/>
              </a:lnSpc>
              <a:spcBef>
                <a:spcPts val="0"/>
              </a:spcBef>
              <a:spcAft>
                <a:spcPts val="0"/>
              </a:spcAft>
              <a:buSzPts val="2800"/>
              <a:buNone/>
              <a:defRPr b="0" sz="1800">
                <a:latin typeface="Roboto Slab"/>
                <a:ea typeface="Roboto Slab"/>
                <a:cs typeface="Roboto Slab"/>
                <a:sym typeface="Roboto Slab"/>
              </a:defRPr>
            </a:lvl7pPr>
            <a:lvl8pPr lvl="7" algn="r">
              <a:lnSpc>
                <a:spcPct val="100000"/>
              </a:lnSpc>
              <a:spcBef>
                <a:spcPts val="0"/>
              </a:spcBef>
              <a:spcAft>
                <a:spcPts val="0"/>
              </a:spcAft>
              <a:buSzPts val="2800"/>
              <a:buNone/>
              <a:defRPr b="0" sz="1800">
                <a:latin typeface="Roboto Slab"/>
                <a:ea typeface="Roboto Slab"/>
                <a:cs typeface="Roboto Slab"/>
                <a:sym typeface="Roboto Slab"/>
              </a:defRPr>
            </a:lvl8pPr>
            <a:lvl9pPr lvl="8" algn="r">
              <a:lnSpc>
                <a:spcPct val="100000"/>
              </a:lnSpc>
              <a:spcBef>
                <a:spcPts val="0"/>
              </a:spcBef>
              <a:spcAft>
                <a:spcPts val="0"/>
              </a:spcAft>
              <a:buSzPts val="2800"/>
              <a:buNone/>
              <a:defRPr b="0" sz="1800">
                <a:latin typeface="Roboto Slab"/>
                <a:ea typeface="Roboto Slab"/>
                <a:cs typeface="Roboto Slab"/>
                <a:sym typeface="Roboto Slab"/>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8"/>
          <p:cNvSpPr txBox="1"/>
          <p:nvPr>
            <p:ph idx="1" type="subTitle"/>
          </p:nvPr>
        </p:nvSpPr>
        <p:spPr>
          <a:xfrm>
            <a:off x="726600" y="2084175"/>
            <a:ext cx="3296400" cy="193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2" name="Google Shape;32;p58"/>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C66E5C"/>
        </a:solidFill>
      </p:bgPr>
    </p:bg>
    <p:spTree>
      <p:nvGrpSpPr>
        <p:cNvPr id="33" name="Shape 33"/>
        <p:cNvGrpSpPr/>
        <p:nvPr/>
      </p:nvGrpSpPr>
      <p:grpSpPr>
        <a:xfrm>
          <a:off x="0" y="0"/>
          <a:ext cx="0" cy="0"/>
          <a:chOff x="0" y="0"/>
          <a:chExt cx="0" cy="0"/>
        </a:xfrm>
      </p:grpSpPr>
      <p:sp>
        <p:nvSpPr>
          <p:cNvPr id="34" name="Google Shape;34;p59"/>
          <p:cNvSpPr txBox="1"/>
          <p:nvPr>
            <p:ph type="ctrTitle"/>
          </p:nvPr>
        </p:nvSpPr>
        <p:spPr>
          <a:xfrm>
            <a:off x="3134250" y="3368513"/>
            <a:ext cx="28755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400"/>
              <a:buFont typeface="Livvic"/>
              <a:buNone/>
              <a:defRPr sz="1800">
                <a:solidFill>
                  <a:srgbClr val="FFF2EB"/>
                </a:solidFill>
              </a:defRPr>
            </a:lvl1pPr>
            <a:lvl2pPr lvl="1"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a:lnSpc>
                <a:spcPct val="100000"/>
              </a:lnSpc>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p:txBody>
      </p:sp>
      <p:sp>
        <p:nvSpPr>
          <p:cNvPr id="35" name="Google Shape;35;p59"/>
          <p:cNvSpPr txBox="1"/>
          <p:nvPr>
            <p:ph idx="1" type="subTitle"/>
          </p:nvPr>
        </p:nvSpPr>
        <p:spPr>
          <a:xfrm>
            <a:off x="1754500" y="2128775"/>
            <a:ext cx="5634900" cy="95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a:solidFill>
                  <a:srgbClr val="FFF2EB"/>
                </a:solidFill>
              </a:defRPr>
            </a:lvl1pPr>
            <a:lvl2pPr lvl="1" algn="ctr">
              <a:lnSpc>
                <a:spcPct val="100000"/>
              </a:lnSpc>
              <a:spcBef>
                <a:spcPts val="0"/>
              </a:spcBef>
              <a:spcAft>
                <a:spcPts val="0"/>
              </a:spcAft>
              <a:buSzPts val="1400"/>
              <a:buNone/>
              <a:defRPr>
                <a:solidFill>
                  <a:srgbClr val="FFF2EB"/>
                </a:solidFill>
              </a:defRPr>
            </a:lvl2pPr>
            <a:lvl3pPr lvl="2" algn="ctr">
              <a:lnSpc>
                <a:spcPct val="100000"/>
              </a:lnSpc>
              <a:spcBef>
                <a:spcPts val="0"/>
              </a:spcBef>
              <a:spcAft>
                <a:spcPts val="0"/>
              </a:spcAft>
              <a:buSzPts val="1400"/>
              <a:buNone/>
              <a:defRPr>
                <a:solidFill>
                  <a:srgbClr val="FFF2EB"/>
                </a:solidFill>
              </a:defRPr>
            </a:lvl3pPr>
            <a:lvl4pPr lvl="3" algn="ctr">
              <a:lnSpc>
                <a:spcPct val="100000"/>
              </a:lnSpc>
              <a:spcBef>
                <a:spcPts val="0"/>
              </a:spcBef>
              <a:spcAft>
                <a:spcPts val="0"/>
              </a:spcAft>
              <a:buSzPts val="1400"/>
              <a:buNone/>
              <a:defRPr>
                <a:solidFill>
                  <a:srgbClr val="FFF2EB"/>
                </a:solidFill>
              </a:defRPr>
            </a:lvl4pPr>
            <a:lvl5pPr lvl="4" algn="ctr">
              <a:lnSpc>
                <a:spcPct val="100000"/>
              </a:lnSpc>
              <a:spcBef>
                <a:spcPts val="0"/>
              </a:spcBef>
              <a:spcAft>
                <a:spcPts val="0"/>
              </a:spcAft>
              <a:buSzPts val="1400"/>
              <a:buNone/>
              <a:defRPr>
                <a:solidFill>
                  <a:srgbClr val="FFF2EB"/>
                </a:solidFill>
              </a:defRPr>
            </a:lvl5pPr>
            <a:lvl6pPr lvl="5" algn="ctr">
              <a:lnSpc>
                <a:spcPct val="100000"/>
              </a:lnSpc>
              <a:spcBef>
                <a:spcPts val="0"/>
              </a:spcBef>
              <a:spcAft>
                <a:spcPts val="0"/>
              </a:spcAft>
              <a:buSzPts val="1400"/>
              <a:buNone/>
              <a:defRPr>
                <a:solidFill>
                  <a:srgbClr val="FFF2EB"/>
                </a:solidFill>
              </a:defRPr>
            </a:lvl6pPr>
            <a:lvl7pPr lvl="6" algn="ctr">
              <a:lnSpc>
                <a:spcPct val="100000"/>
              </a:lnSpc>
              <a:spcBef>
                <a:spcPts val="0"/>
              </a:spcBef>
              <a:spcAft>
                <a:spcPts val="0"/>
              </a:spcAft>
              <a:buSzPts val="1400"/>
              <a:buNone/>
              <a:defRPr>
                <a:solidFill>
                  <a:srgbClr val="FFF2EB"/>
                </a:solidFill>
              </a:defRPr>
            </a:lvl7pPr>
            <a:lvl8pPr lvl="7" algn="ctr">
              <a:lnSpc>
                <a:spcPct val="100000"/>
              </a:lnSpc>
              <a:spcBef>
                <a:spcPts val="0"/>
              </a:spcBef>
              <a:spcAft>
                <a:spcPts val="0"/>
              </a:spcAft>
              <a:buSzPts val="1400"/>
              <a:buNone/>
              <a:defRPr>
                <a:solidFill>
                  <a:srgbClr val="FFF2EB"/>
                </a:solidFill>
              </a:defRPr>
            </a:lvl8pPr>
            <a:lvl9pPr lvl="8" algn="ctr">
              <a:lnSpc>
                <a:spcPct val="100000"/>
              </a:lnSpc>
              <a:spcBef>
                <a:spcPts val="0"/>
              </a:spcBef>
              <a:spcAft>
                <a:spcPts val="0"/>
              </a:spcAft>
              <a:buSzPts val="1400"/>
              <a:buNone/>
              <a:defRPr>
                <a:solidFill>
                  <a:srgbClr val="FFF2EB"/>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6" name="Shape 36"/>
        <p:cNvGrpSpPr/>
        <p:nvPr/>
      </p:nvGrpSpPr>
      <p:grpSpPr>
        <a:xfrm>
          <a:off x="0" y="0"/>
          <a:ext cx="0" cy="0"/>
          <a:chOff x="0" y="0"/>
          <a:chExt cx="0" cy="0"/>
        </a:xfrm>
      </p:grpSpPr>
      <p:sp>
        <p:nvSpPr>
          <p:cNvPr id="37" name="Google Shape;3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6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6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61"/>
          <p:cNvSpPr txBox="1"/>
          <p:nvPr>
            <p:ph idx="1" type="subTitle"/>
          </p:nvPr>
        </p:nvSpPr>
        <p:spPr>
          <a:xfrm>
            <a:off x="936044" y="3541327"/>
            <a:ext cx="3097200" cy="9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1600"/>
              </a:spcBef>
              <a:spcAft>
                <a:spcPts val="0"/>
              </a:spcAft>
              <a:buSzPts val="1400"/>
              <a:buNone/>
              <a:defRPr sz="1400">
                <a:solidFill>
                  <a:schemeClr val="dk1"/>
                </a:solidFill>
              </a:defRPr>
            </a:lvl2pPr>
            <a:lvl3pPr lvl="2" algn="ctr">
              <a:lnSpc>
                <a:spcPct val="100000"/>
              </a:lnSpc>
              <a:spcBef>
                <a:spcPts val="1600"/>
              </a:spcBef>
              <a:spcAft>
                <a:spcPts val="0"/>
              </a:spcAft>
              <a:buSzPts val="1400"/>
              <a:buNone/>
              <a:defRPr sz="1400">
                <a:solidFill>
                  <a:schemeClr val="dk1"/>
                </a:solidFill>
              </a:defRPr>
            </a:lvl3pPr>
            <a:lvl4pPr lvl="3" algn="ctr">
              <a:lnSpc>
                <a:spcPct val="100000"/>
              </a:lnSpc>
              <a:spcBef>
                <a:spcPts val="1600"/>
              </a:spcBef>
              <a:spcAft>
                <a:spcPts val="0"/>
              </a:spcAft>
              <a:buSzPts val="1400"/>
              <a:buNone/>
              <a:defRPr sz="1400">
                <a:solidFill>
                  <a:schemeClr val="dk1"/>
                </a:solidFill>
              </a:defRPr>
            </a:lvl4pPr>
            <a:lvl5pPr lvl="4" algn="ctr">
              <a:lnSpc>
                <a:spcPct val="100000"/>
              </a:lnSpc>
              <a:spcBef>
                <a:spcPts val="1600"/>
              </a:spcBef>
              <a:spcAft>
                <a:spcPts val="0"/>
              </a:spcAft>
              <a:buSzPts val="1400"/>
              <a:buNone/>
              <a:defRPr sz="1400">
                <a:solidFill>
                  <a:schemeClr val="dk1"/>
                </a:solidFill>
              </a:defRPr>
            </a:lvl5pPr>
            <a:lvl6pPr lvl="5" algn="ctr">
              <a:lnSpc>
                <a:spcPct val="100000"/>
              </a:lnSpc>
              <a:spcBef>
                <a:spcPts val="1600"/>
              </a:spcBef>
              <a:spcAft>
                <a:spcPts val="0"/>
              </a:spcAft>
              <a:buSzPts val="1400"/>
              <a:buNone/>
              <a:defRPr sz="1400">
                <a:solidFill>
                  <a:schemeClr val="dk1"/>
                </a:solidFill>
              </a:defRPr>
            </a:lvl6pPr>
            <a:lvl7pPr lvl="6" algn="ctr">
              <a:lnSpc>
                <a:spcPct val="100000"/>
              </a:lnSpc>
              <a:spcBef>
                <a:spcPts val="1600"/>
              </a:spcBef>
              <a:spcAft>
                <a:spcPts val="0"/>
              </a:spcAft>
              <a:buSzPts val="1400"/>
              <a:buNone/>
              <a:defRPr sz="1400">
                <a:solidFill>
                  <a:schemeClr val="dk1"/>
                </a:solidFill>
              </a:defRPr>
            </a:lvl7pPr>
            <a:lvl8pPr lvl="7" algn="ctr">
              <a:lnSpc>
                <a:spcPct val="100000"/>
              </a:lnSpc>
              <a:spcBef>
                <a:spcPts val="1600"/>
              </a:spcBef>
              <a:spcAft>
                <a:spcPts val="0"/>
              </a:spcAft>
              <a:buSzPts val="1400"/>
              <a:buNone/>
              <a:defRPr sz="1400">
                <a:solidFill>
                  <a:schemeClr val="dk1"/>
                </a:solidFill>
              </a:defRPr>
            </a:lvl8pPr>
            <a:lvl9pPr lvl="8" algn="ctr">
              <a:lnSpc>
                <a:spcPct val="100000"/>
              </a:lnSpc>
              <a:spcBef>
                <a:spcPts val="1600"/>
              </a:spcBef>
              <a:spcAft>
                <a:spcPts val="1600"/>
              </a:spcAft>
              <a:buSzPts val="1400"/>
              <a:buNone/>
              <a:defRPr sz="1400">
                <a:solidFill>
                  <a:schemeClr val="dk1"/>
                </a:solidFill>
              </a:defRPr>
            </a:lvl9pPr>
          </a:lstStyle>
          <a:p/>
        </p:txBody>
      </p:sp>
      <p:sp>
        <p:nvSpPr>
          <p:cNvPr id="43" name="Google Shape;43;p61"/>
          <p:cNvSpPr txBox="1"/>
          <p:nvPr>
            <p:ph idx="2" type="subTitle"/>
          </p:nvPr>
        </p:nvSpPr>
        <p:spPr>
          <a:xfrm>
            <a:off x="1503794" y="3163917"/>
            <a:ext cx="1961700" cy="37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2000">
                <a:latin typeface="Prata"/>
                <a:ea typeface="Prata"/>
                <a:cs typeface="Prata"/>
                <a:sym typeface="Prata"/>
              </a:defRPr>
            </a:lvl1pPr>
            <a:lvl2pPr lvl="1" algn="ctr">
              <a:lnSpc>
                <a:spcPct val="100000"/>
              </a:lnSpc>
              <a:spcBef>
                <a:spcPts val="0"/>
              </a:spcBef>
              <a:spcAft>
                <a:spcPts val="0"/>
              </a:spcAft>
              <a:buSzPts val="1400"/>
              <a:buNone/>
              <a:defRPr sz="2000">
                <a:latin typeface="Prata"/>
                <a:ea typeface="Prata"/>
                <a:cs typeface="Prata"/>
                <a:sym typeface="Prata"/>
              </a:defRPr>
            </a:lvl2pPr>
            <a:lvl3pPr lvl="2" algn="ctr">
              <a:lnSpc>
                <a:spcPct val="100000"/>
              </a:lnSpc>
              <a:spcBef>
                <a:spcPts val="0"/>
              </a:spcBef>
              <a:spcAft>
                <a:spcPts val="0"/>
              </a:spcAft>
              <a:buSzPts val="1400"/>
              <a:buNone/>
              <a:defRPr sz="2000">
                <a:latin typeface="Prata"/>
                <a:ea typeface="Prata"/>
                <a:cs typeface="Prata"/>
                <a:sym typeface="Prata"/>
              </a:defRPr>
            </a:lvl3pPr>
            <a:lvl4pPr lvl="3" algn="ctr">
              <a:lnSpc>
                <a:spcPct val="100000"/>
              </a:lnSpc>
              <a:spcBef>
                <a:spcPts val="0"/>
              </a:spcBef>
              <a:spcAft>
                <a:spcPts val="0"/>
              </a:spcAft>
              <a:buSzPts val="1400"/>
              <a:buNone/>
              <a:defRPr sz="2000">
                <a:latin typeface="Prata"/>
                <a:ea typeface="Prata"/>
                <a:cs typeface="Prata"/>
                <a:sym typeface="Prata"/>
              </a:defRPr>
            </a:lvl4pPr>
            <a:lvl5pPr lvl="4" algn="ctr">
              <a:lnSpc>
                <a:spcPct val="100000"/>
              </a:lnSpc>
              <a:spcBef>
                <a:spcPts val="0"/>
              </a:spcBef>
              <a:spcAft>
                <a:spcPts val="0"/>
              </a:spcAft>
              <a:buSzPts val="1400"/>
              <a:buNone/>
              <a:defRPr sz="2000">
                <a:latin typeface="Prata"/>
                <a:ea typeface="Prata"/>
                <a:cs typeface="Prata"/>
                <a:sym typeface="Prata"/>
              </a:defRPr>
            </a:lvl5pPr>
            <a:lvl6pPr lvl="5" algn="ctr">
              <a:lnSpc>
                <a:spcPct val="100000"/>
              </a:lnSpc>
              <a:spcBef>
                <a:spcPts val="0"/>
              </a:spcBef>
              <a:spcAft>
                <a:spcPts val="0"/>
              </a:spcAft>
              <a:buSzPts val="1400"/>
              <a:buNone/>
              <a:defRPr sz="2000">
                <a:latin typeface="Prata"/>
                <a:ea typeface="Prata"/>
                <a:cs typeface="Prata"/>
                <a:sym typeface="Prata"/>
              </a:defRPr>
            </a:lvl6pPr>
            <a:lvl7pPr lvl="6" algn="ctr">
              <a:lnSpc>
                <a:spcPct val="100000"/>
              </a:lnSpc>
              <a:spcBef>
                <a:spcPts val="0"/>
              </a:spcBef>
              <a:spcAft>
                <a:spcPts val="0"/>
              </a:spcAft>
              <a:buSzPts val="1400"/>
              <a:buNone/>
              <a:defRPr sz="2000">
                <a:latin typeface="Prata"/>
                <a:ea typeface="Prata"/>
                <a:cs typeface="Prata"/>
                <a:sym typeface="Prata"/>
              </a:defRPr>
            </a:lvl7pPr>
            <a:lvl8pPr lvl="7" algn="ctr">
              <a:lnSpc>
                <a:spcPct val="100000"/>
              </a:lnSpc>
              <a:spcBef>
                <a:spcPts val="0"/>
              </a:spcBef>
              <a:spcAft>
                <a:spcPts val="0"/>
              </a:spcAft>
              <a:buSzPts val="1400"/>
              <a:buNone/>
              <a:defRPr sz="2000">
                <a:latin typeface="Prata"/>
                <a:ea typeface="Prata"/>
                <a:cs typeface="Prata"/>
                <a:sym typeface="Prata"/>
              </a:defRPr>
            </a:lvl8pPr>
            <a:lvl9pPr lvl="8" algn="ctr">
              <a:lnSpc>
                <a:spcPct val="100000"/>
              </a:lnSpc>
              <a:spcBef>
                <a:spcPts val="0"/>
              </a:spcBef>
              <a:spcAft>
                <a:spcPts val="0"/>
              </a:spcAft>
              <a:buSzPts val="1400"/>
              <a:buNone/>
              <a:defRPr sz="2000">
                <a:latin typeface="Prata"/>
                <a:ea typeface="Prata"/>
                <a:cs typeface="Prata"/>
                <a:sym typeface="Prata"/>
              </a:defRPr>
            </a:lvl9pPr>
          </a:lstStyle>
          <a:p/>
        </p:txBody>
      </p:sp>
      <p:sp>
        <p:nvSpPr>
          <p:cNvPr id="44" name="Google Shape;44;p61"/>
          <p:cNvSpPr txBox="1"/>
          <p:nvPr>
            <p:ph type="ctrTitle"/>
          </p:nvPr>
        </p:nvSpPr>
        <p:spPr>
          <a:xfrm>
            <a:off x="1151700" y="541750"/>
            <a:ext cx="6840900" cy="37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0" sz="18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61"/>
          <p:cNvSpPr txBox="1"/>
          <p:nvPr>
            <p:ph idx="3" type="subTitle"/>
          </p:nvPr>
        </p:nvSpPr>
        <p:spPr>
          <a:xfrm>
            <a:off x="5110744" y="3541327"/>
            <a:ext cx="3097200" cy="9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ctr">
              <a:lnSpc>
                <a:spcPct val="100000"/>
              </a:lnSpc>
              <a:spcBef>
                <a:spcPts val="1600"/>
              </a:spcBef>
              <a:spcAft>
                <a:spcPts val="0"/>
              </a:spcAft>
              <a:buSzPts val="1400"/>
              <a:buNone/>
              <a:defRPr sz="1400">
                <a:solidFill>
                  <a:schemeClr val="dk1"/>
                </a:solidFill>
              </a:defRPr>
            </a:lvl2pPr>
            <a:lvl3pPr lvl="2" algn="ctr">
              <a:lnSpc>
                <a:spcPct val="100000"/>
              </a:lnSpc>
              <a:spcBef>
                <a:spcPts val="1600"/>
              </a:spcBef>
              <a:spcAft>
                <a:spcPts val="0"/>
              </a:spcAft>
              <a:buSzPts val="1400"/>
              <a:buNone/>
              <a:defRPr sz="1400">
                <a:solidFill>
                  <a:schemeClr val="dk1"/>
                </a:solidFill>
              </a:defRPr>
            </a:lvl3pPr>
            <a:lvl4pPr lvl="3" algn="ctr">
              <a:lnSpc>
                <a:spcPct val="100000"/>
              </a:lnSpc>
              <a:spcBef>
                <a:spcPts val="1600"/>
              </a:spcBef>
              <a:spcAft>
                <a:spcPts val="0"/>
              </a:spcAft>
              <a:buSzPts val="1400"/>
              <a:buNone/>
              <a:defRPr sz="1400">
                <a:solidFill>
                  <a:schemeClr val="dk1"/>
                </a:solidFill>
              </a:defRPr>
            </a:lvl4pPr>
            <a:lvl5pPr lvl="4" algn="ctr">
              <a:lnSpc>
                <a:spcPct val="100000"/>
              </a:lnSpc>
              <a:spcBef>
                <a:spcPts val="1600"/>
              </a:spcBef>
              <a:spcAft>
                <a:spcPts val="0"/>
              </a:spcAft>
              <a:buSzPts val="1400"/>
              <a:buNone/>
              <a:defRPr sz="1400">
                <a:solidFill>
                  <a:schemeClr val="dk1"/>
                </a:solidFill>
              </a:defRPr>
            </a:lvl5pPr>
            <a:lvl6pPr lvl="5" algn="ctr">
              <a:lnSpc>
                <a:spcPct val="100000"/>
              </a:lnSpc>
              <a:spcBef>
                <a:spcPts val="1600"/>
              </a:spcBef>
              <a:spcAft>
                <a:spcPts val="0"/>
              </a:spcAft>
              <a:buSzPts val="1400"/>
              <a:buNone/>
              <a:defRPr sz="1400">
                <a:solidFill>
                  <a:schemeClr val="dk1"/>
                </a:solidFill>
              </a:defRPr>
            </a:lvl6pPr>
            <a:lvl7pPr lvl="6" algn="ctr">
              <a:lnSpc>
                <a:spcPct val="100000"/>
              </a:lnSpc>
              <a:spcBef>
                <a:spcPts val="1600"/>
              </a:spcBef>
              <a:spcAft>
                <a:spcPts val="0"/>
              </a:spcAft>
              <a:buSzPts val="1400"/>
              <a:buNone/>
              <a:defRPr sz="1400">
                <a:solidFill>
                  <a:schemeClr val="dk1"/>
                </a:solidFill>
              </a:defRPr>
            </a:lvl7pPr>
            <a:lvl8pPr lvl="7" algn="ctr">
              <a:lnSpc>
                <a:spcPct val="100000"/>
              </a:lnSpc>
              <a:spcBef>
                <a:spcPts val="1600"/>
              </a:spcBef>
              <a:spcAft>
                <a:spcPts val="0"/>
              </a:spcAft>
              <a:buSzPts val="1400"/>
              <a:buNone/>
              <a:defRPr sz="1400">
                <a:solidFill>
                  <a:schemeClr val="dk1"/>
                </a:solidFill>
              </a:defRPr>
            </a:lvl8pPr>
            <a:lvl9pPr lvl="8" algn="ctr">
              <a:lnSpc>
                <a:spcPct val="100000"/>
              </a:lnSpc>
              <a:spcBef>
                <a:spcPts val="1600"/>
              </a:spcBef>
              <a:spcAft>
                <a:spcPts val="1600"/>
              </a:spcAft>
              <a:buSzPts val="1400"/>
              <a:buNone/>
              <a:defRPr sz="1400">
                <a:solidFill>
                  <a:schemeClr val="dk1"/>
                </a:solidFill>
              </a:defRPr>
            </a:lvl9pPr>
          </a:lstStyle>
          <a:p/>
        </p:txBody>
      </p:sp>
      <p:sp>
        <p:nvSpPr>
          <p:cNvPr id="46" name="Google Shape;46;p61"/>
          <p:cNvSpPr txBox="1"/>
          <p:nvPr>
            <p:ph idx="4" type="subTitle"/>
          </p:nvPr>
        </p:nvSpPr>
        <p:spPr>
          <a:xfrm>
            <a:off x="5678494" y="3163917"/>
            <a:ext cx="1961700" cy="37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2000">
                <a:latin typeface="Prata"/>
                <a:ea typeface="Prata"/>
                <a:cs typeface="Prata"/>
                <a:sym typeface="Prata"/>
              </a:defRPr>
            </a:lvl1pPr>
            <a:lvl2pPr lvl="1" algn="ctr">
              <a:lnSpc>
                <a:spcPct val="100000"/>
              </a:lnSpc>
              <a:spcBef>
                <a:spcPts val="0"/>
              </a:spcBef>
              <a:spcAft>
                <a:spcPts val="0"/>
              </a:spcAft>
              <a:buSzPts val="1400"/>
              <a:buNone/>
              <a:defRPr sz="2000">
                <a:latin typeface="Prata"/>
                <a:ea typeface="Prata"/>
                <a:cs typeface="Prata"/>
                <a:sym typeface="Prata"/>
              </a:defRPr>
            </a:lvl2pPr>
            <a:lvl3pPr lvl="2" algn="ctr">
              <a:lnSpc>
                <a:spcPct val="100000"/>
              </a:lnSpc>
              <a:spcBef>
                <a:spcPts val="0"/>
              </a:spcBef>
              <a:spcAft>
                <a:spcPts val="0"/>
              </a:spcAft>
              <a:buSzPts val="1400"/>
              <a:buNone/>
              <a:defRPr sz="2000">
                <a:latin typeface="Prata"/>
                <a:ea typeface="Prata"/>
                <a:cs typeface="Prata"/>
                <a:sym typeface="Prata"/>
              </a:defRPr>
            </a:lvl3pPr>
            <a:lvl4pPr lvl="3" algn="ctr">
              <a:lnSpc>
                <a:spcPct val="100000"/>
              </a:lnSpc>
              <a:spcBef>
                <a:spcPts val="0"/>
              </a:spcBef>
              <a:spcAft>
                <a:spcPts val="0"/>
              </a:spcAft>
              <a:buSzPts val="1400"/>
              <a:buNone/>
              <a:defRPr sz="2000">
                <a:latin typeface="Prata"/>
                <a:ea typeface="Prata"/>
                <a:cs typeface="Prata"/>
                <a:sym typeface="Prata"/>
              </a:defRPr>
            </a:lvl4pPr>
            <a:lvl5pPr lvl="4" algn="ctr">
              <a:lnSpc>
                <a:spcPct val="100000"/>
              </a:lnSpc>
              <a:spcBef>
                <a:spcPts val="0"/>
              </a:spcBef>
              <a:spcAft>
                <a:spcPts val="0"/>
              </a:spcAft>
              <a:buSzPts val="1400"/>
              <a:buNone/>
              <a:defRPr sz="2000">
                <a:latin typeface="Prata"/>
                <a:ea typeface="Prata"/>
                <a:cs typeface="Prata"/>
                <a:sym typeface="Prata"/>
              </a:defRPr>
            </a:lvl5pPr>
            <a:lvl6pPr lvl="5" algn="ctr">
              <a:lnSpc>
                <a:spcPct val="100000"/>
              </a:lnSpc>
              <a:spcBef>
                <a:spcPts val="0"/>
              </a:spcBef>
              <a:spcAft>
                <a:spcPts val="0"/>
              </a:spcAft>
              <a:buSzPts val="1400"/>
              <a:buNone/>
              <a:defRPr sz="2000">
                <a:latin typeface="Prata"/>
                <a:ea typeface="Prata"/>
                <a:cs typeface="Prata"/>
                <a:sym typeface="Prata"/>
              </a:defRPr>
            </a:lvl6pPr>
            <a:lvl7pPr lvl="6" algn="ctr">
              <a:lnSpc>
                <a:spcPct val="100000"/>
              </a:lnSpc>
              <a:spcBef>
                <a:spcPts val="0"/>
              </a:spcBef>
              <a:spcAft>
                <a:spcPts val="0"/>
              </a:spcAft>
              <a:buSzPts val="1400"/>
              <a:buNone/>
              <a:defRPr sz="2000">
                <a:latin typeface="Prata"/>
                <a:ea typeface="Prata"/>
                <a:cs typeface="Prata"/>
                <a:sym typeface="Prata"/>
              </a:defRPr>
            </a:lvl7pPr>
            <a:lvl8pPr lvl="7" algn="ctr">
              <a:lnSpc>
                <a:spcPct val="100000"/>
              </a:lnSpc>
              <a:spcBef>
                <a:spcPts val="0"/>
              </a:spcBef>
              <a:spcAft>
                <a:spcPts val="0"/>
              </a:spcAft>
              <a:buSzPts val="1400"/>
              <a:buNone/>
              <a:defRPr sz="2000">
                <a:latin typeface="Prata"/>
                <a:ea typeface="Prata"/>
                <a:cs typeface="Prata"/>
                <a:sym typeface="Prata"/>
              </a:defRPr>
            </a:lvl8pPr>
            <a:lvl9pPr lvl="8" algn="ctr">
              <a:lnSpc>
                <a:spcPct val="100000"/>
              </a:lnSpc>
              <a:spcBef>
                <a:spcPts val="0"/>
              </a:spcBef>
              <a:spcAft>
                <a:spcPts val="0"/>
              </a:spcAft>
              <a:buSzPts val="1400"/>
              <a:buNone/>
              <a:defRPr sz="2000">
                <a:latin typeface="Prata"/>
                <a:ea typeface="Prata"/>
                <a:cs typeface="Prata"/>
                <a:sym typeface="Prat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7" name="Shape 47"/>
        <p:cNvGrpSpPr/>
        <p:nvPr/>
      </p:nvGrpSpPr>
      <p:grpSpPr>
        <a:xfrm>
          <a:off x="0" y="0"/>
          <a:ext cx="0" cy="0"/>
          <a:chOff x="0" y="0"/>
          <a:chExt cx="0" cy="0"/>
        </a:xfrm>
      </p:grpSpPr>
      <p:sp>
        <p:nvSpPr>
          <p:cNvPr id="48" name="Google Shape;48;p6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9" name="Google Shape;49;p6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EB"/>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28585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1pPr>
            <a:lvl2pPr lvl="1"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2pPr>
            <a:lvl3pPr lvl="2"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3pPr>
            <a:lvl4pPr lvl="3"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4pPr>
            <a:lvl5pPr lvl="4"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5pPr>
            <a:lvl6pPr lvl="5"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6pPr>
            <a:lvl7pPr lvl="6"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7pPr>
            <a:lvl8pPr lvl="7"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8pPr>
            <a:lvl9pPr lvl="8" marR="0" rtl="0" algn="l">
              <a:lnSpc>
                <a:spcPct val="100000"/>
              </a:lnSpc>
              <a:spcBef>
                <a:spcPts val="0"/>
              </a:spcBef>
              <a:spcAft>
                <a:spcPts val="0"/>
              </a:spcAft>
              <a:buClr>
                <a:srgbClr val="C66E5C"/>
              </a:buClr>
              <a:buSzPts val="2800"/>
              <a:buFont typeface="Prata"/>
              <a:buNone/>
              <a:defRPr b="0" i="0" sz="2800" u="none" cap="none" strike="noStrike">
                <a:solidFill>
                  <a:srgbClr val="C66E5C"/>
                </a:solidFill>
                <a:latin typeface="Prata"/>
                <a:ea typeface="Prata"/>
                <a:cs typeface="Prata"/>
                <a:sym typeface="Prata"/>
              </a:defRPr>
            </a:lvl9pPr>
          </a:lstStyle>
          <a:p/>
        </p:txBody>
      </p:sp>
      <p:sp>
        <p:nvSpPr>
          <p:cNvPr id="7" name="Google Shape;7;p53"/>
          <p:cNvSpPr txBox="1"/>
          <p:nvPr>
            <p:ph idx="1" type="body"/>
          </p:nvPr>
        </p:nvSpPr>
        <p:spPr>
          <a:xfrm>
            <a:off x="28585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aleway Thin"/>
              <a:buChar char="●"/>
              <a:defRPr b="0" i="0" sz="1800" u="none" cap="none" strike="noStrike">
                <a:solidFill>
                  <a:schemeClr val="lt2"/>
                </a:solidFill>
                <a:latin typeface="Raleway Thin"/>
                <a:ea typeface="Raleway Thin"/>
                <a:cs typeface="Raleway Thin"/>
                <a:sym typeface="Raleway Thin"/>
              </a:defRPr>
            </a:lvl1pPr>
            <a:lvl2pPr indent="-317500" lvl="1" marL="9144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2pPr>
            <a:lvl3pPr indent="-317500" lvl="2" marL="13716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3pPr>
            <a:lvl4pPr indent="-317500" lvl="3" marL="18288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4pPr>
            <a:lvl5pPr indent="-317500" lvl="4" marL="22860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5pPr>
            <a:lvl6pPr indent="-317500" lvl="5" marL="27432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6pPr>
            <a:lvl7pPr indent="-317500" lvl="6" marL="32004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7pPr>
            <a:lvl8pPr indent="-317500" lvl="7" marL="3657600" marR="0" rtl="0" algn="l">
              <a:lnSpc>
                <a:spcPct val="115000"/>
              </a:lnSpc>
              <a:spcBef>
                <a:spcPts val="1600"/>
              </a:spcBef>
              <a:spcAft>
                <a:spcPts val="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8pPr>
            <a:lvl9pPr indent="-317500" lvl="8" marL="4114800" marR="0" rtl="0" algn="l">
              <a:lnSpc>
                <a:spcPct val="115000"/>
              </a:lnSpc>
              <a:spcBef>
                <a:spcPts val="1600"/>
              </a:spcBef>
              <a:spcAft>
                <a:spcPts val="1600"/>
              </a:spcAft>
              <a:buClr>
                <a:schemeClr val="lt2"/>
              </a:buClr>
              <a:buSzPts val="1400"/>
              <a:buFont typeface="Raleway Thin"/>
              <a:buChar char="■"/>
              <a:defRPr b="0" i="0" sz="1400" u="none" cap="none" strike="noStrike">
                <a:solidFill>
                  <a:schemeClr val="lt2"/>
                </a:solidFill>
                <a:latin typeface="Raleway Thin"/>
                <a:ea typeface="Raleway Thin"/>
                <a:cs typeface="Raleway Thin"/>
                <a:sym typeface="Raleway Th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drive.google.com/file/d/1VujMDymGj3_6CT9QmLg1cEke580xWAPV/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www.youtube.com/watch?v=92upihKsEf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www.youtube.com/watch?v=1ZnOvqzu3Zc&amp;t=6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en.wikipedia.org/wiki/Seed" TargetMode="External"/><Relationship Id="rId4" Type="http://schemas.openxmlformats.org/officeDocument/2006/relationships/hyperlink" Target="https://en.wikipedia.org/wiki/Seed" TargetMode="External"/><Relationship Id="rId5" Type="http://schemas.openxmlformats.org/officeDocument/2006/relationships/hyperlink" Target="https://en.wikipedia.org/wiki/Dispersal_vector" TargetMode="External"/><Relationship Id="rId6" Type="http://schemas.openxmlformats.org/officeDocument/2006/relationships/hyperlink" Target="https://en.wikipedia.org/wiki/Dispersal_vector" TargetMode="External"/><Relationship Id="rId7" Type="http://schemas.openxmlformats.org/officeDocument/2006/relationships/hyperlink" Target="https://en.wikipedia.org/wiki/Gravitation" TargetMode="External"/><Relationship Id="rId8" Type="http://schemas.openxmlformats.org/officeDocument/2006/relationships/hyperlink" Target="https://en.wikipedia.org/wiki/Gravit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hyperlink" Target="https://www.youtube.com/watch?v=ir_-ia2dTRc" TargetMode="External"/><Relationship Id="rId4" Type="http://schemas.openxmlformats.org/officeDocument/2006/relationships/hyperlink" Target="https://www.youtube.com/watch?v=oNWAiWBup2Q&amp;list=RDoNWAiWBup2Q&amp;start_radio=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app.playpos.it/go/play/820734/1420456/929077/0/Asexual-Reproduction" TargetMode="External"/><Relationship Id="rId4" Type="http://schemas.openxmlformats.org/officeDocument/2006/relationships/hyperlink" Target="http://www.youtube.com/watch?v=Mxmu3phxSHw"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6E5C"/>
        </a:solidFill>
      </p:bgPr>
    </p:bg>
    <p:spTree>
      <p:nvGrpSpPr>
        <p:cNvPr id="124" name="Shape 124"/>
        <p:cNvGrpSpPr/>
        <p:nvPr/>
      </p:nvGrpSpPr>
      <p:grpSpPr>
        <a:xfrm>
          <a:off x="0" y="0"/>
          <a:ext cx="0" cy="0"/>
          <a:chOff x="0" y="0"/>
          <a:chExt cx="0" cy="0"/>
        </a:xfrm>
      </p:grpSpPr>
      <p:sp>
        <p:nvSpPr>
          <p:cNvPr id="125" name="Google Shape;125;p1"/>
          <p:cNvSpPr txBox="1"/>
          <p:nvPr>
            <p:ph idx="1" type="subTitle"/>
          </p:nvPr>
        </p:nvSpPr>
        <p:spPr>
          <a:xfrm>
            <a:off x="2553600" y="2804409"/>
            <a:ext cx="4036800" cy="39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a:latin typeface="Raleway Thin"/>
                <a:ea typeface="Raleway Thin"/>
                <a:cs typeface="Raleway Thin"/>
                <a:sym typeface="Raleway Thin"/>
              </a:rPr>
              <a:t>Mansi Gandhi</a:t>
            </a:r>
            <a:endParaRPr>
              <a:latin typeface="Raleway Thin"/>
              <a:ea typeface="Raleway Thin"/>
              <a:cs typeface="Raleway Thin"/>
              <a:sym typeface="Raleway Thin"/>
            </a:endParaRPr>
          </a:p>
          <a:p>
            <a:pPr indent="0" lvl="0" marL="0" rtl="0" algn="ctr">
              <a:lnSpc>
                <a:spcPct val="115000"/>
              </a:lnSpc>
              <a:spcBef>
                <a:spcPts val="0"/>
              </a:spcBef>
              <a:spcAft>
                <a:spcPts val="0"/>
              </a:spcAft>
              <a:buSzPts val="1800"/>
              <a:buNone/>
            </a:pPr>
            <a:r>
              <a:rPr lang="en">
                <a:latin typeface="Raleway Thin"/>
                <a:ea typeface="Raleway Thin"/>
                <a:cs typeface="Raleway Thin"/>
                <a:sym typeface="Raleway Thin"/>
              </a:rPr>
              <a:t>August 2020</a:t>
            </a:r>
            <a:endParaRPr>
              <a:latin typeface="Raleway Thin"/>
              <a:ea typeface="Raleway Thin"/>
              <a:cs typeface="Raleway Thin"/>
              <a:sym typeface="Raleway Thin"/>
            </a:endParaRPr>
          </a:p>
        </p:txBody>
      </p:sp>
      <p:sp>
        <p:nvSpPr>
          <p:cNvPr id="126" name="Google Shape;126;p1"/>
          <p:cNvSpPr txBox="1"/>
          <p:nvPr>
            <p:ph type="ctrTitle"/>
          </p:nvPr>
        </p:nvSpPr>
        <p:spPr>
          <a:xfrm>
            <a:off x="1075050" y="2070888"/>
            <a:ext cx="6993900" cy="73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lang="en"/>
              <a:t>Just Pollen’ Your Leg </a:t>
            </a:r>
            <a:endParaRPr/>
          </a:p>
        </p:txBody>
      </p:sp>
      <p:cxnSp>
        <p:nvCxnSpPr>
          <p:cNvPr id="127" name="Google Shape;127;p1"/>
          <p:cNvCxnSpPr/>
          <p:nvPr/>
        </p:nvCxnSpPr>
        <p:spPr>
          <a:xfrm>
            <a:off x="4572000" y="3658450"/>
            <a:ext cx="0" cy="274200"/>
          </a:xfrm>
          <a:prstGeom prst="straightConnector1">
            <a:avLst/>
          </a:prstGeom>
          <a:noFill/>
          <a:ln cap="flat" cmpd="sng" w="19050">
            <a:solidFill>
              <a:srgbClr val="FFF2EB"/>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731850" y="2348500"/>
            <a:ext cx="32358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Observe the plants you have brought to class today. Match them with the diagram.</a:t>
            </a:r>
            <a:endParaRPr/>
          </a:p>
        </p:txBody>
      </p:sp>
      <p:pic>
        <p:nvPicPr>
          <p:cNvPr id="194" name="Google Shape;194;p10"/>
          <p:cNvPicPr preferRelativeResize="0"/>
          <p:nvPr/>
        </p:nvPicPr>
        <p:blipFill>
          <a:blip r:embed="rId3">
            <a:alphaModFix/>
          </a:blip>
          <a:stretch>
            <a:fillRect/>
          </a:stretch>
        </p:blipFill>
        <p:spPr>
          <a:xfrm>
            <a:off x="4120050" y="152400"/>
            <a:ext cx="3834670" cy="4838700"/>
          </a:xfrm>
          <a:prstGeom prst="rect">
            <a:avLst/>
          </a:prstGeom>
          <a:noFill/>
          <a:ln>
            <a:noFill/>
          </a:ln>
        </p:spPr>
      </p:pic>
      <p:sp>
        <p:nvSpPr>
          <p:cNvPr id="195" name="Google Shape;195;p10"/>
          <p:cNvSpPr txBox="1"/>
          <p:nvPr/>
        </p:nvSpPr>
        <p:spPr>
          <a:xfrm>
            <a:off x="4120050" y="4618350"/>
            <a:ext cx="30000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https://www.carlsonstockart.com/photo/specialized-stems-corm-bulb-rhizome-tuber-stolon/</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1"/>
          <p:cNvPicPr preferRelativeResize="0"/>
          <p:nvPr/>
        </p:nvPicPr>
        <p:blipFill rotWithShape="1">
          <a:blip r:embed="rId3">
            <a:alphaModFix/>
          </a:blip>
          <a:srcRect b="0" l="0" r="0" t="0"/>
          <a:stretch/>
        </p:blipFill>
        <p:spPr>
          <a:xfrm>
            <a:off x="1057028" y="0"/>
            <a:ext cx="742512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 type="subTitle"/>
          </p:nvPr>
        </p:nvSpPr>
        <p:spPr>
          <a:xfrm flipH="1">
            <a:off x="930575" y="2315900"/>
            <a:ext cx="3037200" cy="1164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800"/>
              <a:buNone/>
            </a:pPr>
            <a:r>
              <a:rPr lang="en" u="sng">
                <a:solidFill>
                  <a:schemeClr val="hlink"/>
                </a:solidFill>
                <a:hlinkClick r:id="rId3"/>
              </a:rPr>
              <a:t>https://drive.google.com/file/d/1ojjnkKUDgCVeUsm0G-4Mdsr4rSXc87Oq/view?usp=sharing</a:t>
            </a:r>
            <a:endParaRPr/>
          </a:p>
          <a:p>
            <a:pPr indent="0" lvl="0" marL="0" rtl="0" algn="r">
              <a:lnSpc>
                <a:spcPct val="100000"/>
              </a:lnSpc>
              <a:spcBef>
                <a:spcPts val="0"/>
              </a:spcBef>
              <a:spcAft>
                <a:spcPts val="0"/>
              </a:spcAft>
              <a:buSzPts val="1800"/>
              <a:buNone/>
            </a:pPr>
            <a:r>
              <a:t/>
            </a:r>
            <a:endParaRPr/>
          </a:p>
        </p:txBody>
      </p:sp>
      <p:sp>
        <p:nvSpPr>
          <p:cNvPr id="206" name="Google Shape;206;p12"/>
          <p:cNvSpPr txBox="1"/>
          <p:nvPr>
            <p:ph type="title"/>
          </p:nvPr>
        </p:nvSpPr>
        <p:spPr>
          <a:xfrm>
            <a:off x="930578" y="1662706"/>
            <a:ext cx="30372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Practice: Asexual Reproduction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1800">
                <a:solidFill>
                  <a:schemeClr val="lt1"/>
                </a:solidFill>
              </a:rPr>
              <a:t>Difference between sexual and asexual reproduction</a:t>
            </a:r>
            <a:endParaRPr sz="1800">
              <a:solidFill>
                <a:schemeClr val="lt1"/>
              </a:solidFill>
            </a:endParaRPr>
          </a:p>
        </p:txBody>
      </p:sp>
      <p:pic>
        <p:nvPicPr>
          <p:cNvPr id="212" name="Google Shape;212;p13"/>
          <p:cNvPicPr preferRelativeResize="0"/>
          <p:nvPr/>
        </p:nvPicPr>
        <p:blipFill>
          <a:blip r:embed="rId3">
            <a:alphaModFix/>
          </a:blip>
          <a:stretch>
            <a:fillRect/>
          </a:stretch>
        </p:blipFill>
        <p:spPr>
          <a:xfrm>
            <a:off x="167350" y="985575"/>
            <a:ext cx="8664940" cy="3820975"/>
          </a:xfrm>
          <a:prstGeom prst="rect">
            <a:avLst/>
          </a:prstGeom>
          <a:noFill/>
          <a:ln>
            <a:noFill/>
          </a:ln>
        </p:spPr>
      </p:pic>
      <p:sp>
        <p:nvSpPr>
          <p:cNvPr id="213" name="Google Shape;213;p13"/>
          <p:cNvSpPr txBox="1"/>
          <p:nvPr/>
        </p:nvSpPr>
        <p:spPr>
          <a:xfrm>
            <a:off x="1033875" y="4654025"/>
            <a:ext cx="4101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https://www.expii.com/t/reproduce-asexual-and-sexual-characteristics-of-life-10030</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Sexual Reproduction in Plants: Vocabulary</a:t>
            </a:r>
            <a:endParaRPr/>
          </a:p>
        </p:txBody>
      </p:sp>
      <p:sp>
        <p:nvSpPr>
          <p:cNvPr id="219" name="Google Shape;219;p14"/>
          <p:cNvSpPr txBox="1"/>
          <p:nvPr>
            <p:ph idx="1" type="subTitle"/>
          </p:nvPr>
        </p:nvSpPr>
        <p:spPr>
          <a:xfrm>
            <a:off x="783644" y="2245927"/>
            <a:ext cx="3097200" cy="99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t>Pollen</a:t>
            </a:r>
            <a:endParaRPr sz="1600"/>
          </a:p>
          <a:p>
            <a:pPr indent="0" lvl="0" marL="0" rtl="0" algn="ctr">
              <a:lnSpc>
                <a:spcPct val="100000"/>
              </a:lnSpc>
              <a:spcBef>
                <a:spcPts val="1600"/>
              </a:spcBef>
              <a:spcAft>
                <a:spcPts val="0"/>
              </a:spcAft>
              <a:buSzPts val="1800"/>
              <a:buNone/>
            </a:pPr>
            <a:r>
              <a:rPr lang="en" sz="1600"/>
              <a:t>Anther </a:t>
            </a:r>
            <a:endParaRPr sz="1600"/>
          </a:p>
          <a:p>
            <a:pPr indent="0" lvl="0" marL="0" rtl="0" algn="ctr">
              <a:lnSpc>
                <a:spcPct val="100000"/>
              </a:lnSpc>
              <a:spcBef>
                <a:spcPts val="1600"/>
              </a:spcBef>
              <a:spcAft>
                <a:spcPts val="1600"/>
              </a:spcAft>
              <a:buSzPts val="1800"/>
              <a:buNone/>
            </a:pPr>
            <a:r>
              <a:rPr lang="en" sz="1600"/>
              <a:t>Filament</a:t>
            </a:r>
            <a:endParaRPr sz="1600"/>
          </a:p>
        </p:txBody>
      </p:sp>
      <p:sp>
        <p:nvSpPr>
          <p:cNvPr id="220" name="Google Shape;220;p14"/>
          <p:cNvSpPr txBox="1"/>
          <p:nvPr>
            <p:ph idx="2" type="subTitle"/>
          </p:nvPr>
        </p:nvSpPr>
        <p:spPr>
          <a:xfrm>
            <a:off x="1351394" y="1563717"/>
            <a:ext cx="1961700" cy="37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n"/>
              <a:t>Male </a:t>
            </a:r>
            <a:endParaRPr/>
          </a:p>
        </p:txBody>
      </p:sp>
      <p:sp>
        <p:nvSpPr>
          <p:cNvPr id="221" name="Google Shape;221;p14"/>
          <p:cNvSpPr txBox="1"/>
          <p:nvPr>
            <p:ph idx="3" type="subTitle"/>
          </p:nvPr>
        </p:nvSpPr>
        <p:spPr>
          <a:xfrm>
            <a:off x="5263144" y="2245927"/>
            <a:ext cx="3097200" cy="99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t>Style </a:t>
            </a:r>
            <a:endParaRPr sz="1600"/>
          </a:p>
          <a:p>
            <a:pPr indent="0" lvl="0" marL="0" rtl="0" algn="ctr">
              <a:lnSpc>
                <a:spcPct val="100000"/>
              </a:lnSpc>
              <a:spcBef>
                <a:spcPts val="1600"/>
              </a:spcBef>
              <a:spcAft>
                <a:spcPts val="0"/>
              </a:spcAft>
              <a:buSzPts val="1800"/>
              <a:buNone/>
            </a:pPr>
            <a:r>
              <a:rPr lang="en" sz="1600"/>
              <a:t>Stigma </a:t>
            </a:r>
            <a:endParaRPr sz="1600"/>
          </a:p>
          <a:p>
            <a:pPr indent="0" lvl="0" marL="0" rtl="0" algn="ctr">
              <a:lnSpc>
                <a:spcPct val="100000"/>
              </a:lnSpc>
              <a:spcBef>
                <a:spcPts val="1600"/>
              </a:spcBef>
              <a:spcAft>
                <a:spcPts val="0"/>
              </a:spcAft>
              <a:buSzPts val="1800"/>
              <a:buNone/>
            </a:pPr>
            <a:r>
              <a:rPr lang="en" sz="1600"/>
              <a:t>Ovary</a:t>
            </a:r>
            <a:endParaRPr sz="1600"/>
          </a:p>
          <a:p>
            <a:pPr indent="0" lvl="0" marL="0" rtl="0" algn="ctr">
              <a:lnSpc>
                <a:spcPct val="100000"/>
              </a:lnSpc>
              <a:spcBef>
                <a:spcPts val="1600"/>
              </a:spcBef>
              <a:spcAft>
                <a:spcPts val="0"/>
              </a:spcAft>
              <a:buSzPts val="1800"/>
              <a:buNone/>
            </a:pPr>
            <a:r>
              <a:rPr lang="en" sz="1600"/>
              <a:t>Ovules</a:t>
            </a:r>
            <a:endParaRPr sz="1600"/>
          </a:p>
          <a:p>
            <a:pPr indent="0" lvl="0" marL="0" rtl="0" algn="ctr">
              <a:lnSpc>
                <a:spcPct val="100000"/>
              </a:lnSpc>
              <a:spcBef>
                <a:spcPts val="1600"/>
              </a:spcBef>
              <a:spcAft>
                <a:spcPts val="1600"/>
              </a:spcAft>
              <a:buSzPts val="1800"/>
              <a:buNone/>
            </a:pPr>
            <a:r>
              <a:rPr lang="en" sz="1600"/>
              <a:t>Pollen Tube </a:t>
            </a:r>
            <a:endParaRPr sz="1600"/>
          </a:p>
        </p:txBody>
      </p:sp>
      <p:sp>
        <p:nvSpPr>
          <p:cNvPr id="222" name="Google Shape;222;p14"/>
          <p:cNvSpPr txBox="1"/>
          <p:nvPr>
            <p:ph idx="4" type="subTitle"/>
          </p:nvPr>
        </p:nvSpPr>
        <p:spPr>
          <a:xfrm>
            <a:off x="5754694" y="1563717"/>
            <a:ext cx="1961700" cy="37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n"/>
              <a:t>Female</a:t>
            </a:r>
            <a:endParaRPr/>
          </a:p>
        </p:txBody>
      </p:sp>
      <p:sp>
        <p:nvSpPr>
          <p:cNvPr id="223" name="Google Shape;223;p14"/>
          <p:cNvSpPr txBox="1"/>
          <p:nvPr>
            <p:ph idx="1" type="subTitle"/>
          </p:nvPr>
        </p:nvSpPr>
        <p:spPr>
          <a:xfrm>
            <a:off x="3069644" y="2245927"/>
            <a:ext cx="3097200" cy="99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t>Angiosperms</a:t>
            </a:r>
            <a:endParaRPr sz="1600"/>
          </a:p>
          <a:p>
            <a:pPr indent="0" lvl="0" marL="0" rtl="0" algn="ctr">
              <a:lnSpc>
                <a:spcPct val="100000"/>
              </a:lnSpc>
              <a:spcBef>
                <a:spcPts val="1600"/>
              </a:spcBef>
              <a:spcAft>
                <a:spcPts val="0"/>
              </a:spcAft>
              <a:buSzPts val="1800"/>
              <a:buNone/>
            </a:pPr>
            <a:r>
              <a:rPr lang="en" sz="1600"/>
              <a:t>Fertilization</a:t>
            </a:r>
            <a:endParaRPr sz="1600"/>
          </a:p>
          <a:p>
            <a:pPr indent="0" lvl="0" marL="0" rtl="0" algn="ctr">
              <a:lnSpc>
                <a:spcPct val="100000"/>
              </a:lnSpc>
              <a:spcBef>
                <a:spcPts val="1600"/>
              </a:spcBef>
              <a:spcAft>
                <a:spcPts val="1600"/>
              </a:spcAft>
              <a:buSzPts val="1800"/>
              <a:buNone/>
            </a:pPr>
            <a:r>
              <a:t/>
            </a:r>
            <a:endParaRPr sz="1600"/>
          </a:p>
        </p:txBody>
      </p:sp>
      <p:sp>
        <p:nvSpPr>
          <p:cNvPr id="224" name="Google Shape;224;p14"/>
          <p:cNvSpPr txBox="1"/>
          <p:nvPr>
            <p:ph idx="2" type="subTitle"/>
          </p:nvPr>
        </p:nvSpPr>
        <p:spPr>
          <a:xfrm>
            <a:off x="3561194" y="1563717"/>
            <a:ext cx="1961700" cy="37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n"/>
              <a:t>General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type="title"/>
          </p:nvPr>
        </p:nvSpPr>
        <p:spPr>
          <a:xfrm>
            <a:off x="1336325" y="2207825"/>
            <a:ext cx="6471300" cy="835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3200">
                <a:solidFill>
                  <a:srgbClr val="FFFFFF"/>
                </a:solidFill>
              </a:rPr>
              <a:t>Sexual Reproduction in Angiosperms</a:t>
            </a:r>
            <a:endParaRPr sz="32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ph idx="4294967295"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Sexual Reproduction in Plants: Vocabulary</a:t>
            </a:r>
            <a:endParaRPr/>
          </a:p>
        </p:txBody>
      </p:sp>
      <p:graphicFrame>
        <p:nvGraphicFramePr>
          <p:cNvPr id="235" name="Google Shape;235;p17"/>
          <p:cNvGraphicFramePr/>
          <p:nvPr/>
        </p:nvGraphicFramePr>
        <p:xfrm>
          <a:off x="433238" y="1384625"/>
          <a:ext cx="3000000" cy="3000000"/>
        </p:xfrm>
        <a:graphic>
          <a:graphicData uri="http://schemas.openxmlformats.org/drawingml/2006/table">
            <a:tbl>
              <a:tblPr>
                <a:noFill/>
                <a:tableStyleId>{BF67F522-661F-4B35-9B8A-2C49356EFAA0}</a:tableStyleId>
              </a:tblPr>
              <a:tblGrid>
                <a:gridCol w="2759175"/>
                <a:gridCol w="2759175"/>
                <a:gridCol w="2759175"/>
              </a:tblGrid>
              <a:tr h="95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SEPAL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PETAL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STEM</a:t>
                      </a:r>
                      <a:endParaRPr sz="1400" u="none" cap="none" strike="noStrike"/>
                    </a:p>
                  </a:txBody>
                  <a:tcPr marT="91425" marB="91425" marR="91425" marL="91425"/>
                </a:tc>
              </a:tr>
              <a:tr h="95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LEAF</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FILAMENT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ANTHER</a:t>
                      </a:r>
                      <a:endParaRPr sz="1400" u="none" cap="none" strike="noStrike"/>
                    </a:p>
                  </a:txBody>
                  <a:tcPr marT="91425" marB="91425" marR="91425" marL="91425"/>
                </a:tc>
              </a:tr>
              <a:tr h="95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STYLE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STIGMA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OVARY</a:t>
                      </a:r>
                      <a:endParaRPr sz="1400" u="none" cap="none" strike="noStrike"/>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Watch the video on </a:t>
            </a:r>
            <a:r>
              <a:rPr lang="en" u="sng">
                <a:solidFill>
                  <a:schemeClr val="hlink"/>
                </a:solidFill>
                <a:hlinkClick r:id="rId3"/>
              </a:rPr>
              <a:t>dissection of a flower</a:t>
            </a:r>
            <a:endParaRPr/>
          </a:p>
          <a:p>
            <a:pPr indent="-342900" lvl="0" marL="457200" rtl="0" algn="l">
              <a:lnSpc>
                <a:spcPct val="200000"/>
              </a:lnSpc>
              <a:spcBef>
                <a:spcPts val="0"/>
              </a:spcBef>
              <a:spcAft>
                <a:spcPts val="0"/>
              </a:spcAft>
              <a:buSzPts val="1800"/>
              <a:buChar char="●"/>
            </a:pPr>
            <a:r>
              <a:rPr lang="en"/>
              <a:t>Follow the steps in the video and dissect your flower </a:t>
            </a:r>
            <a:endParaRPr/>
          </a:p>
          <a:p>
            <a:pPr indent="-342900" lvl="0" marL="457200" rtl="0" algn="l">
              <a:lnSpc>
                <a:spcPct val="200000"/>
              </a:lnSpc>
              <a:spcBef>
                <a:spcPts val="0"/>
              </a:spcBef>
              <a:spcAft>
                <a:spcPts val="0"/>
              </a:spcAft>
              <a:buSzPts val="1800"/>
              <a:buChar char="●"/>
            </a:pPr>
            <a:r>
              <a:rPr lang="en"/>
              <a:t>Paste each part in the correct box on your page, with a tape </a:t>
            </a:r>
            <a:endParaRPr/>
          </a:p>
          <a:p>
            <a:pPr indent="-342900" lvl="0" marL="457200" rtl="0" algn="l">
              <a:lnSpc>
                <a:spcPct val="200000"/>
              </a:lnSpc>
              <a:spcBef>
                <a:spcPts val="0"/>
              </a:spcBef>
              <a:spcAft>
                <a:spcPts val="0"/>
              </a:spcAft>
              <a:buSzPts val="1800"/>
              <a:buChar char="●"/>
            </a:pPr>
            <a:r>
              <a:rPr lang="en"/>
              <a:t>State the function of that part in the same box. </a:t>
            </a:r>
            <a:endParaRPr/>
          </a:p>
          <a:p>
            <a:pPr indent="-342900" lvl="0" marL="457200" rtl="0" algn="l">
              <a:lnSpc>
                <a:spcPct val="100000"/>
              </a:lnSpc>
              <a:spcBef>
                <a:spcPts val="0"/>
              </a:spcBef>
              <a:spcAft>
                <a:spcPts val="0"/>
              </a:spcAft>
              <a:buSzPts val="1800"/>
              <a:buChar char="●"/>
            </a:pPr>
            <a:r>
              <a:rPr lang="en"/>
              <a:t>If you don’t have a flower, draw the parts, looking at what you see in the video. </a:t>
            </a:r>
            <a:endParaRPr/>
          </a:p>
          <a:p>
            <a:pPr indent="0" lvl="0" marL="0" rtl="0" algn="l">
              <a:lnSpc>
                <a:spcPct val="200000"/>
              </a:lnSpc>
              <a:spcBef>
                <a:spcPts val="0"/>
              </a:spcBef>
              <a:spcAft>
                <a:spcPts val="0"/>
              </a:spcAft>
              <a:buSzPts val="1800"/>
              <a:buNone/>
            </a:pPr>
            <a:r>
              <a:t/>
            </a:r>
            <a:endParaRPr/>
          </a:p>
        </p:txBody>
      </p:sp>
      <p:sp>
        <p:nvSpPr>
          <p:cNvPr id="241" name="Google Shape;24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Dissecting a Flower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angiosperms?</a:t>
            </a:r>
            <a:endParaRPr/>
          </a:p>
        </p:txBody>
      </p:sp>
      <p:pic>
        <p:nvPicPr>
          <p:cNvPr descr="Anatomy of Plants" id="247" name="Google Shape;247;p19"/>
          <p:cNvPicPr preferRelativeResize="0"/>
          <p:nvPr/>
        </p:nvPicPr>
        <p:blipFill rotWithShape="1">
          <a:blip r:embed="rId3">
            <a:alphaModFix/>
          </a:blip>
          <a:srcRect b="0" l="0" r="0" t="0"/>
          <a:stretch/>
        </p:blipFill>
        <p:spPr>
          <a:xfrm>
            <a:off x="5194450" y="1"/>
            <a:ext cx="3873176" cy="2310375"/>
          </a:xfrm>
          <a:prstGeom prst="rect">
            <a:avLst/>
          </a:prstGeom>
          <a:noFill/>
          <a:ln>
            <a:noFill/>
          </a:ln>
        </p:spPr>
      </p:pic>
      <p:sp>
        <p:nvSpPr>
          <p:cNvPr id="248" name="Google Shape;248;p19"/>
          <p:cNvSpPr txBox="1"/>
          <p:nvPr>
            <p:ph idx="1" type="body"/>
          </p:nvPr>
        </p:nvSpPr>
        <p:spPr>
          <a:xfrm>
            <a:off x="311700" y="1152475"/>
            <a:ext cx="4783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rPr>
              <a:t>Angiosperms are flowering, seed bearing plants</a:t>
            </a:r>
            <a:endParaRPr>
              <a:solidFill>
                <a:srgbClr val="000000"/>
              </a:solidFill>
            </a:endParaRPr>
          </a:p>
          <a:p>
            <a:pPr indent="0" lvl="0" marL="0" rtl="0" algn="l">
              <a:lnSpc>
                <a:spcPct val="115000"/>
              </a:lnSpc>
              <a:spcBef>
                <a:spcPts val="1600"/>
              </a:spcBef>
              <a:spcAft>
                <a:spcPts val="0"/>
              </a:spcAft>
              <a:buSzPts val="1800"/>
              <a:buNone/>
            </a:pPr>
            <a:r>
              <a:rPr lang="en">
                <a:solidFill>
                  <a:srgbClr val="000000"/>
                </a:solidFill>
              </a:rPr>
              <a:t>They produce seeds contained in fruits.</a:t>
            </a:r>
            <a:endParaRPr>
              <a:solidFill>
                <a:srgbClr val="000000"/>
              </a:solidFill>
            </a:endParaRPr>
          </a:p>
          <a:p>
            <a:pPr indent="0" lvl="0" marL="0" rtl="0" algn="l">
              <a:lnSpc>
                <a:spcPct val="115000"/>
              </a:lnSpc>
              <a:spcBef>
                <a:spcPts val="1600"/>
              </a:spcBef>
              <a:spcAft>
                <a:spcPts val="0"/>
              </a:spcAft>
              <a:buSzPts val="1800"/>
              <a:buNone/>
            </a:pPr>
            <a:r>
              <a:rPr lang="en">
                <a:solidFill>
                  <a:srgbClr val="000000"/>
                </a:solidFill>
              </a:rPr>
              <a:t>The fruit grows from the parts of the reproductive structure.</a:t>
            </a:r>
            <a:endParaRPr>
              <a:solidFill>
                <a:srgbClr val="000000"/>
              </a:solidFill>
            </a:endParaRPr>
          </a:p>
          <a:p>
            <a:pPr indent="0" lvl="0" marL="0" rtl="0" algn="l">
              <a:lnSpc>
                <a:spcPct val="115000"/>
              </a:lnSpc>
              <a:spcBef>
                <a:spcPts val="1600"/>
              </a:spcBef>
              <a:spcAft>
                <a:spcPts val="1600"/>
              </a:spcAft>
              <a:buSzPts val="1800"/>
              <a:buNone/>
            </a:pPr>
            <a:r>
              <a:rPr lang="en">
                <a:solidFill>
                  <a:srgbClr val="000000"/>
                </a:solidFill>
              </a:rPr>
              <a:t>Examples: </a:t>
            </a:r>
            <a:r>
              <a:rPr lang="en">
                <a:solidFill>
                  <a:srgbClr val="000000"/>
                </a:solidFill>
              </a:rPr>
              <a:t>Cherry, Apple, Rose, Broccoli, Rice, Wheat, Water Lily</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Parts of a Perfect flower</a:t>
            </a:r>
            <a:endParaRPr/>
          </a:p>
        </p:txBody>
      </p:sp>
      <p:pic>
        <p:nvPicPr>
          <p:cNvPr descr="Parts of a Flower, Their Structure and Functions With Diagram" id="254" name="Google Shape;254;p21"/>
          <p:cNvPicPr preferRelativeResize="0"/>
          <p:nvPr/>
        </p:nvPicPr>
        <p:blipFill rotWithShape="1">
          <a:blip r:embed="rId3">
            <a:alphaModFix/>
          </a:blip>
          <a:srcRect b="0" l="0" r="0" t="0"/>
          <a:stretch/>
        </p:blipFill>
        <p:spPr>
          <a:xfrm>
            <a:off x="1718500" y="1143000"/>
            <a:ext cx="5583252" cy="3745228"/>
          </a:xfrm>
          <a:prstGeom prst="rect">
            <a:avLst/>
          </a:prstGeom>
          <a:noFill/>
          <a:ln>
            <a:noFill/>
          </a:ln>
        </p:spPr>
      </p:pic>
      <p:sp>
        <p:nvSpPr>
          <p:cNvPr id="255" name="Google Shape;255;p21"/>
          <p:cNvSpPr txBox="1"/>
          <p:nvPr/>
        </p:nvSpPr>
        <p:spPr>
          <a:xfrm>
            <a:off x="6543950" y="2737250"/>
            <a:ext cx="954600" cy="34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Pistil</a:t>
            </a:r>
            <a:endParaRPr b="1" i="0" sz="1400" u="none" cap="none" strike="noStrike">
              <a:solidFill>
                <a:srgbClr val="000000"/>
              </a:solidFill>
              <a:latin typeface="Arial"/>
              <a:ea typeface="Arial"/>
              <a:cs typeface="Arial"/>
              <a:sym typeface="Arial"/>
            </a:endParaRPr>
          </a:p>
        </p:txBody>
      </p:sp>
      <p:cxnSp>
        <p:nvCxnSpPr>
          <p:cNvPr id="256" name="Google Shape;256;p21"/>
          <p:cNvCxnSpPr/>
          <p:nvPr/>
        </p:nvCxnSpPr>
        <p:spPr>
          <a:xfrm flipH="1" rot="10800000">
            <a:off x="3641200" y="3724975"/>
            <a:ext cx="751200" cy="10185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
          <p:cNvPicPr preferRelativeResize="0"/>
          <p:nvPr/>
        </p:nvPicPr>
        <p:blipFill>
          <a:blip r:embed="rId3">
            <a:alphaModFix/>
          </a:blip>
          <a:stretch>
            <a:fillRect/>
          </a:stretch>
        </p:blipFill>
        <p:spPr>
          <a:xfrm>
            <a:off x="668200" y="96225"/>
            <a:ext cx="7807600" cy="4684550"/>
          </a:xfrm>
          <a:prstGeom prst="rect">
            <a:avLst/>
          </a:prstGeom>
          <a:noFill/>
          <a:ln>
            <a:noFill/>
          </a:ln>
        </p:spPr>
      </p:pic>
      <p:sp>
        <p:nvSpPr>
          <p:cNvPr id="133" name="Google Shape;133;p2"/>
          <p:cNvSpPr txBox="1"/>
          <p:nvPr/>
        </p:nvSpPr>
        <p:spPr>
          <a:xfrm>
            <a:off x="625900" y="4780775"/>
            <a:ext cx="3225600" cy="3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https://ucanr.edu/sites/PollenNation/Meet_The_Pollinators/Birds_/</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Examining Hibiscus </a:t>
            </a:r>
            <a:endParaRPr/>
          </a:p>
        </p:txBody>
      </p:sp>
      <p:pic>
        <p:nvPicPr>
          <p:cNvPr descr="Parts of a Flower, Their Structure and Functions With Diagram" id="262" name="Google Shape;262;p22"/>
          <p:cNvPicPr preferRelativeResize="0"/>
          <p:nvPr/>
        </p:nvPicPr>
        <p:blipFill rotWithShape="1">
          <a:blip r:embed="rId3">
            <a:alphaModFix/>
          </a:blip>
          <a:srcRect b="0" l="0" r="0" t="0"/>
          <a:stretch/>
        </p:blipFill>
        <p:spPr>
          <a:xfrm>
            <a:off x="46975" y="1483525"/>
            <a:ext cx="4525025" cy="3035367"/>
          </a:xfrm>
          <a:prstGeom prst="rect">
            <a:avLst/>
          </a:prstGeom>
          <a:noFill/>
          <a:ln>
            <a:noFill/>
          </a:ln>
        </p:spPr>
      </p:pic>
      <p:sp>
        <p:nvSpPr>
          <p:cNvPr id="263" name="Google Shape;263;p22"/>
          <p:cNvSpPr txBox="1"/>
          <p:nvPr/>
        </p:nvSpPr>
        <p:spPr>
          <a:xfrm>
            <a:off x="3953150" y="2661050"/>
            <a:ext cx="954600" cy="34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Pistil</a:t>
            </a:r>
            <a:endParaRPr b="1" i="0" sz="1400" u="none" cap="none" strike="noStrike">
              <a:solidFill>
                <a:srgbClr val="000000"/>
              </a:solidFill>
              <a:latin typeface="Arial"/>
              <a:ea typeface="Arial"/>
              <a:cs typeface="Arial"/>
              <a:sym typeface="Arial"/>
            </a:endParaRPr>
          </a:p>
        </p:txBody>
      </p:sp>
      <p:pic>
        <p:nvPicPr>
          <p:cNvPr id="264" name="Google Shape;264;p22"/>
          <p:cNvPicPr preferRelativeResize="0"/>
          <p:nvPr/>
        </p:nvPicPr>
        <p:blipFill>
          <a:blip r:embed="rId4">
            <a:alphaModFix/>
          </a:blip>
          <a:stretch>
            <a:fillRect/>
          </a:stretch>
        </p:blipFill>
        <p:spPr>
          <a:xfrm>
            <a:off x="5116325" y="1457325"/>
            <a:ext cx="2095500" cy="2228850"/>
          </a:xfrm>
          <a:prstGeom prst="rect">
            <a:avLst/>
          </a:prstGeom>
          <a:noFill/>
          <a:ln>
            <a:noFill/>
          </a:ln>
        </p:spPr>
      </p:pic>
      <p:sp>
        <p:nvSpPr>
          <p:cNvPr id="265" name="Google Shape;265;p22"/>
          <p:cNvSpPr txBox="1"/>
          <p:nvPr/>
        </p:nvSpPr>
        <p:spPr>
          <a:xfrm>
            <a:off x="5116325" y="3739275"/>
            <a:ext cx="3000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https://en.wikipedia.org/wiki/Sepal</a:t>
            </a: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Examining Hibiscus</a:t>
            </a:r>
            <a:endParaRPr sz="2400"/>
          </a:p>
          <a:p>
            <a:pPr indent="0" lvl="0" marL="0" rtl="0" algn="l">
              <a:lnSpc>
                <a:spcPct val="100000"/>
              </a:lnSpc>
              <a:spcBef>
                <a:spcPts val="0"/>
              </a:spcBef>
              <a:spcAft>
                <a:spcPts val="0"/>
              </a:spcAft>
              <a:buSzPts val="2800"/>
              <a:buNone/>
            </a:pPr>
            <a:r>
              <a:rPr lang="en" sz="2400"/>
              <a:t>Stamen ( Male Parts)</a:t>
            </a:r>
            <a:endParaRPr sz="2400"/>
          </a:p>
        </p:txBody>
      </p:sp>
      <p:pic>
        <p:nvPicPr>
          <p:cNvPr descr="Parts of a Flower, Their Structure and Functions With Diagram" id="271" name="Google Shape;271;p23"/>
          <p:cNvPicPr preferRelativeResize="0"/>
          <p:nvPr/>
        </p:nvPicPr>
        <p:blipFill rotWithShape="1">
          <a:blip r:embed="rId3">
            <a:alphaModFix/>
          </a:blip>
          <a:srcRect b="0" l="0" r="0" t="0"/>
          <a:stretch/>
        </p:blipFill>
        <p:spPr>
          <a:xfrm>
            <a:off x="1" y="1861096"/>
            <a:ext cx="3293350" cy="2209169"/>
          </a:xfrm>
          <a:prstGeom prst="rect">
            <a:avLst/>
          </a:prstGeom>
          <a:noFill/>
          <a:ln>
            <a:noFill/>
          </a:ln>
        </p:spPr>
      </p:pic>
      <p:sp>
        <p:nvSpPr>
          <p:cNvPr id="272" name="Google Shape;272;p23"/>
          <p:cNvSpPr txBox="1"/>
          <p:nvPr/>
        </p:nvSpPr>
        <p:spPr>
          <a:xfrm>
            <a:off x="2810150" y="2661050"/>
            <a:ext cx="954600" cy="34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Pistil</a:t>
            </a:r>
            <a:endParaRPr b="1" i="0" sz="1400" u="none" cap="none" strike="noStrike">
              <a:solidFill>
                <a:srgbClr val="000000"/>
              </a:solidFill>
              <a:latin typeface="Arial"/>
              <a:ea typeface="Arial"/>
              <a:cs typeface="Arial"/>
              <a:sym typeface="Arial"/>
            </a:endParaRPr>
          </a:p>
        </p:txBody>
      </p:sp>
      <p:sp>
        <p:nvSpPr>
          <p:cNvPr id="273" name="Google Shape;273;p23"/>
          <p:cNvSpPr txBox="1"/>
          <p:nvPr/>
        </p:nvSpPr>
        <p:spPr>
          <a:xfrm>
            <a:off x="4461450" y="4070275"/>
            <a:ext cx="3000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https://www.britannica.com/science/stamen</a:t>
            </a:r>
            <a:endParaRPr sz="800"/>
          </a:p>
        </p:txBody>
      </p:sp>
      <p:pic>
        <p:nvPicPr>
          <p:cNvPr id="274" name="Google Shape;274;p23"/>
          <p:cNvPicPr preferRelativeResize="0"/>
          <p:nvPr/>
        </p:nvPicPr>
        <p:blipFill>
          <a:blip r:embed="rId4">
            <a:alphaModFix/>
          </a:blip>
          <a:stretch>
            <a:fillRect/>
          </a:stretch>
        </p:blipFill>
        <p:spPr>
          <a:xfrm>
            <a:off x="4173925" y="1322525"/>
            <a:ext cx="4181359" cy="2747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400"/>
              <a:t>Examining Hibiscus</a:t>
            </a:r>
            <a:endParaRPr sz="2400"/>
          </a:p>
          <a:p>
            <a:pPr indent="0" lvl="0" marL="0" rtl="0" algn="l">
              <a:lnSpc>
                <a:spcPct val="100000"/>
              </a:lnSpc>
              <a:spcBef>
                <a:spcPts val="0"/>
              </a:spcBef>
              <a:spcAft>
                <a:spcPts val="0"/>
              </a:spcAft>
              <a:buClr>
                <a:schemeClr val="dk1"/>
              </a:buClr>
              <a:buSzPts val="1100"/>
              <a:buFont typeface="Arial"/>
              <a:buNone/>
            </a:pPr>
            <a:r>
              <a:rPr lang="en" sz="2400"/>
              <a:t>( Female Parts)</a:t>
            </a:r>
            <a:endParaRPr/>
          </a:p>
        </p:txBody>
      </p:sp>
      <p:pic>
        <p:nvPicPr>
          <p:cNvPr descr="Parts of a Flower, Their Structure and Functions With Diagram" id="280" name="Google Shape;280;p24"/>
          <p:cNvPicPr preferRelativeResize="0"/>
          <p:nvPr/>
        </p:nvPicPr>
        <p:blipFill rotWithShape="1">
          <a:blip r:embed="rId3">
            <a:alphaModFix/>
          </a:blip>
          <a:srcRect b="0" l="0" r="0" t="0"/>
          <a:stretch/>
        </p:blipFill>
        <p:spPr>
          <a:xfrm>
            <a:off x="211625" y="1820678"/>
            <a:ext cx="4055565" cy="2720450"/>
          </a:xfrm>
          <a:prstGeom prst="rect">
            <a:avLst/>
          </a:prstGeom>
          <a:noFill/>
          <a:ln>
            <a:noFill/>
          </a:ln>
        </p:spPr>
      </p:pic>
      <p:sp>
        <p:nvSpPr>
          <p:cNvPr id="281" name="Google Shape;281;p24"/>
          <p:cNvSpPr txBox="1"/>
          <p:nvPr/>
        </p:nvSpPr>
        <p:spPr>
          <a:xfrm>
            <a:off x="3736700" y="2939550"/>
            <a:ext cx="618900" cy="330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Pistil</a:t>
            </a:r>
            <a:endParaRPr b="1" i="0" sz="1400" u="none" cap="none" strike="noStrike">
              <a:solidFill>
                <a:srgbClr val="000000"/>
              </a:solidFill>
              <a:latin typeface="Arial"/>
              <a:ea typeface="Arial"/>
              <a:cs typeface="Arial"/>
              <a:sym typeface="Arial"/>
            </a:endParaRPr>
          </a:p>
        </p:txBody>
      </p:sp>
      <p:pic>
        <p:nvPicPr>
          <p:cNvPr id="282" name="Google Shape;282;p24"/>
          <p:cNvPicPr preferRelativeResize="0"/>
          <p:nvPr/>
        </p:nvPicPr>
        <p:blipFill>
          <a:blip r:embed="rId4">
            <a:alphaModFix/>
          </a:blip>
          <a:stretch>
            <a:fillRect/>
          </a:stretch>
        </p:blipFill>
        <p:spPr>
          <a:xfrm>
            <a:off x="4740700" y="1467025"/>
            <a:ext cx="3333750" cy="3038475"/>
          </a:xfrm>
          <a:prstGeom prst="rect">
            <a:avLst/>
          </a:prstGeom>
          <a:noFill/>
          <a:ln>
            <a:noFill/>
          </a:ln>
        </p:spPr>
      </p:pic>
      <p:sp>
        <p:nvSpPr>
          <p:cNvPr id="283" name="Google Shape;283;p24"/>
          <p:cNvSpPr txBox="1"/>
          <p:nvPr/>
        </p:nvSpPr>
        <p:spPr>
          <a:xfrm>
            <a:off x="4740700" y="4597850"/>
            <a:ext cx="30000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https://kidsgrowingstrong.org/about-flowers/</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Let's play the flower parts puzzle</a:t>
            </a:r>
            <a:endParaRPr/>
          </a:p>
        </p:txBody>
      </p:sp>
      <p:pic>
        <p:nvPicPr>
          <p:cNvPr id="289" name="Google Shape;289;p26"/>
          <p:cNvPicPr preferRelativeResize="0"/>
          <p:nvPr/>
        </p:nvPicPr>
        <p:blipFill>
          <a:blip r:embed="rId3">
            <a:alphaModFix/>
          </a:blip>
          <a:stretch>
            <a:fillRect/>
          </a:stretch>
        </p:blipFill>
        <p:spPr>
          <a:xfrm>
            <a:off x="441250" y="1017725"/>
            <a:ext cx="5715000" cy="3810000"/>
          </a:xfrm>
          <a:prstGeom prst="rect">
            <a:avLst/>
          </a:prstGeom>
          <a:noFill/>
          <a:ln>
            <a:noFill/>
          </a:ln>
        </p:spPr>
      </p:pic>
      <p:sp>
        <p:nvSpPr>
          <p:cNvPr id="290" name="Google Shape;290;p26"/>
          <p:cNvSpPr txBox="1"/>
          <p:nvPr/>
        </p:nvSpPr>
        <p:spPr>
          <a:xfrm>
            <a:off x="6202700" y="4373175"/>
            <a:ext cx="3000000" cy="3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https://kids.britannica.com/students/assembly/view/53831</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Pollination</a:t>
            </a:r>
            <a:endParaRPr/>
          </a:p>
        </p:txBody>
      </p:sp>
      <p:sp>
        <p:nvSpPr>
          <p:cNvPr id="296" name="Google Shape;29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solidFill>
                  <a:srgbClr val="222222"/>
                </a:solidFill>
              </a:rPr>
              <a:t>What do you understand by “pollination”? Who makes it happen? </a:t>
            </a:r>
            <a:endParaRPr sz="1400">
              <a:solidFill>
                <a:srgbClr val="222222"/>
              </a:solidFill>
            </a:endParaRPr>
          </a:p>
          <a:p>
            <a:pPr indent="-317500" lvl="0" marL="457200" rtl="0" algn="l">
              <a:lnSpc>
                <a:spcPct val="115000"/>
              </a:lnSpc>
              <a:spcBef>
                <a:spcPts val="1000"/>
              </a:spcBef>
              <a:spcAft>
                <a:spcPts val="0"/>
              </a:spcAft>
              <a:buClr>
                <a:srgbClr val="222222"/>
              </a:buClr>
              <a:buSzPts val="1400"/>
              <a:buChar char="-"/>
            </a:pPr>
            <a:r>
              <a:rPr lang="en" sz="1400">
                <a:solidFill>
                  <a:srgbClr val="222222"/>
                </a:solidFill>
              </a:rPr>
              <a:t>Watch this beautiful </a:t>
            </a:r>
            <a:r>
              <a:rPr lang="en" sz="1400" u="sng">
                <a:solidFill>
                  <a:schemeClr val="hlink"/>
                </a:solidFill>
                <a:hlinkClick r:id="rId3"/>
              </a:rPr>
              <a:t>video</a:t>
            </a:r>
            <a:endParaRPr sz="1400">
              <a:solidFill>
                <a:srgbClr val="222222"/>
              </a:solidFill>
            </a:endParaRPr>
          </a:p>
          <a:p>
            <a:pPr indent="-317500" lvl="0" marL="457200" rtl="0" algn="l">
              <a:lnSpc>
                <a:spcPct val="115000"/>
              </a:lnSpc>
              <a:spcBef>
                <a:spcPts val="1000"/>
              </a:spcBef>
              <a:spcAft>
                <a:spcPts val="0"/>
              </a:spcAft>
              <a:buClr>
                <a:srgbClr val="222222"/>
              </a:buClr>
              <a:buSzPts val="1400"/>
              <a:buChar char="-"/>
            </a:pPr>
            <a:r>
              <a:rPr lang="en" sz="1400">
                <a:solidFill>
                  <a:srgbClr val="222222"/>
                </a:solidFill>
              </a:rPr>
              <a:t>Make a list of organisms that visit the plants?</a:t>
            </a:r>
            <a:endParaRPr sz="1400">
              <a:solidFill>
                <a:srgbClr val="222222"/>
              </a:solidFill>
            </a:endParaRPr>
          </a:p>
          <a:p>
            <a:pPr indent="-317500" lvl="0" marL="457200" rtl="0" algn="l">
              <a:lnSpc>
                <a:spcPct val="115000"/>
              </a:lnSpc>
              <a:spcBef>
                <a:spcPts val="1000"/>
              </a:spcBef>
              <a:spcAft>
                <a:spcPts val="1000"/>
              </a:spcAft>
              <a:buClr>
                <a:srgbClr val="222222"/>
              </a:buClr>
              <a:buSzPts val="1400"/>
              <a:buChar char="-"/>
            </a:pPr>
            <a:r>
              <a:rPr lang="en" sz="1400">
                <a:solidFill>
                  <a:srgbClr val="222222"/>
                </a:solidFill>
              </a:rPr>
              <a:t>What are they doing when they visit the plants?</a:t>
            </a:r>
            <a:endParaRPr sz="1400">
              <a:solidFill>
                <a:srgbClr val="22222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a1750dbbd7_0_36"/>
          <p:cNvPicPr preferRelativeResize="0"/>
          <p:nvPr/>
        </p:nvPicPr>
        <p:blipFill>
          <a:blip r:embed="rId3">
            <a:alphaModFix/>
          </a:blip>
          <a:stretch>
            <a:fillRect/>
          </a:stretch>
        </p:blipFill>
        <p:spPr>
          <a:xfrm>
            <a:off x="75775" y="0"/>
            <a:ext cx="6858000" cy="5143500"/>
          </a:xfrm>
          <a:prstGeom prst="rect">
            <a:avLst/>
          </a:prstGeom>
          <a:noFill/>
          <a:ln>
            <a:noFill/>
          </a:ln>
        </p:spPr>
      </p:pic>
      <p:sp>
        <p:nvSpPr>
          <p:cNvPr id="302" name="Google Shape;302;ga1750dbbd7_0_36"/>
          <p:cNvSpPr txBox="1"/>
          <p:nvPr/>
        </p:nvSpPr>
        <p:spPr>
          <a:xfrm>
            <a:off x="6459475" y="2118375"/>
            <a:ext cx="3000000" cy="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https://slideplayer.com/slide/5810734/</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Seeds Dispersal</a:t>
            </a:r>
            <a:endParaRPr/>
          </a:p>
        </p:txBody>
      </p:sp>
      <p:sp>
        <p:nvSpPr>
          <p:cNvPr id="308" name="Google Shape;308;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a:solidFill>
                  <a:srgbClr val="000000"/>
                </a:solidFill>
              </a:rPr>
              <a:t>Seed dispersal</a:t>
            </a:r>
            <a:r>
              <a:rPr lang="en" sz="1400">
                <a:solidFill>
                  <a:srgbClr val="000000"/>
                </a:solidFill>
                <a:highlight>
                  <a:srgbClr val="FFFFFF"/>
                </a:highlight>
              </a:rPr>
              <a:t> is the movement, spread or transport of</a:t>
            </a:r>
            <a:r>
              <a:rPr lang="en" sz="1400">
                <a:solidFill>
                  <a:srgbClr val="000000"/>
                </a:solidFill>
                <a:highlight>
                  <a:srgbClr val="FFFFFF"/>
                </a:highlight>
                <a:uFill>
                  <a:noFill/>
                </a:uFill>
                <a:hlinkClick r:id="rId3">
                  <a:extLst>
                    <a:ext uri="{A12FA001-AC4F-418D-AE19-62706E023703}">
                      <ahyp:hlinkClr val="tx"/>
                    </a:ext>
                  </a:extLst>
                </a:hlinkClick>
              </a:rPr>
              <a:t> </a:t>
            </a:r>
            <a:r>
              <a:rPr lang="en" sz="1400">
                <a:solidFill>
                  <a:srgbClr val="000000"/>
                </a:solidFill>
                <a:uFill>
                  <a:noFill/>
                </a:uFill>
                <a:hlinkClick r:id="rId4">
                  <a:extLst>
                    <a:ext uri="{A12FA001-AC4F-418D-AE19-62706E023703}">
                      <ahyp:hlinkClr val="tx"/>
                    </a:ext>
                  </a:extLst>
                </a:hlinkClick>
              </a:rPr>
              <a:t>seeds</a:t>
            </a:r>
            <a:r>
              <a:rPr lang="en" sz="1400">
                <a:solidFill>
                  <a:srgbClr val="000000"/>
                </a:solidFill>
                <a:highlight>
                  <a:srgbClr val="FFFFFF"/>
                </a:highlight>
              </a:rPr>
              <a:t> away from the parent plant.</a:t>
            </a:r>
            <a:endParaRPr sz="1400">
              <a:solidFill>
                <a:srgbClr val="000000"/>
              </a:solidFill>
              <a:highlight>
                <a:srgbClr val="FFFFFF"/>
              </a:highlight>
            </a:endParaRPr>
          </a:p>
          <a:p>
            <a:pPr indent="0" lvl="0" marL="0" rtl="0" algn="l">
              <a:lnSpc>
                <a:spcPct val="115000"/>
              </a:lnSpc>
              <a:spcBef>
                <a:spcPts val="1600"/>
              </a:spcBef>
              <a:spcAft>
                <a:spcPts val="0"/>
              </a:spcAft>
              <a:buSzPts val="1800"/>
              <a:buNone/>
            </a:pPr>
            <a:r>
              <a:rPr lang="en" sz="1400">
                <a:solidFill>
                  <a:srgbClr val="000000"/>
                </a:solidFill>
                <a:highlight>
                  <a:srgbClr val="FFFFFF"/>
                </a:highlight>
              </a:rPr>
              <a:t>Plants have limited mobility and rely upon a variety of</a:t>
            </a:r>
            <a:r>
              <a:rPr lang="en" sz="1400">
                <a:solidFill>
                  <a:srgbClr val="000000"/>
                </a:solidFill>
                <a:highlight>
                  <a:srgbClr val="FFFFFF"/>
                </a:highlight>
                <a:uFill>
                  <a:noFill/>
                </a:uFill>
                <a:hlinkClick r:id="rId5">
                  <a:extLst>
                    <a:ext uri="{A12FA001-AC4F-418D-AE19-62706E023703}">
                      <ahyp:hlinkClr val="tx"/>
                    </a:ext>
                  </a:extLst>
                </a:hlinkClick>
              </a:rPr>
              <a:t> </a:t>
            </a:r>
            <a:r>
              <a:rPr lang="en" sz="1400">
                <a:solidFill>
                  <a:srgbClr val="000000"/>
                </a:solidFill>
                <a:uFill>
                  <a:noFill/>
                </a:uFill>
                <a:hlinkClick r:id="rId6">
                  <a:extLst>
                    <a:ext uri="{A12FA001-AC4F-418D-AE19-62706E023703}">
                      <ahyp:hlinkClr val="tx"/>
                    </a:ext>
                  </a:extLst>
                </a:hlinkClick>
              </a:rPr>
              <a:t>dispersal vectors</a:t>
            </a:r>
            <a:r>
              <a:rPr lang="en" sz="1400">
                <a:solidFill>
                  <a:srgbClr val="000000"/>
                </a:solidFill>
                <a:highlight>
                  <a:srgbClr val="FFFFFF"/>
                </a:highlight>
              </a:rPr>
              <a:t> to transport </a:t>
            </a:r>
            <a:endParaRPr sz="1400">
              <a:solidFill>
                <a:srgbClr val="000000"/>
              </a:solidFill>
              <a:highlight>
                <a:srgbClr val="FFFFFF"/>
              </a:highlight>
            </a:endParaRPr>
          </a:p>
          <a:p>
            <a:pPr indent="0" lvl="0" marL="0" rtl="0" algn="l">
              <a:lnSpc>
                <a:spcPct val="115000"/>
              </a:lnSpc>
              <a:spcBef>
                <a:spcPts val="1600"/>
              </a:spcBef>
              <a:spcAft>
                <a:spcPts val="1600"/>
              </a:spcAft>
              <a:buSzPts val="1800"/>
              <a:buNone/>
            </a:pPr>
            <a:r>
              <a:rPr lang="en" sz="1400">
                <a:solidFill>
                  <a:srgbClr val="000000"/>
                </a:solidFill>
                <a:highlight>
                  <a:srgbClr val="FFFFFF"/>
                </a:highlight>
              </a:rPr>
              <a:t>There are five main modes of seed dispersal:</a:t>
            </a:r>
            <a:r>
              <a:rPr lang="en" sz="1400">
                <a:solidFill>
                  <a:srgbClr val="000000"/>
                </a:solidFill>
                <a:highlight>
                  <a:srgbClr val="FFFFFF"/>
                </a:highlight>
                <a:uFill>
                  <a:noFill/>
                </a:uFill>
                <a:hlinkClick r:id="rId7">
                  <a:extLst>
                    <a:ext uri="{A12FA001-AC4F-418D-AE19-62706E023703}">
                      <ahyp:hlinkClr val="tx"/>
                    </a:ext>
                  </a:extLst>
                </a:hlinkClick>
              </a:rPr>
              <a:t> </a:t>
            </a:r>
            <a:r>
              <a:rPr b="1" lang="en" sz="1400">
                <a:solidFill>
                  <a:srgbClr val="000000"/>
                </a:solidFill>
                <a:uFill>
                  <a:noFill/>
                </a:uFill>
                <a:hlinkClick r:id="rId8">
                  <a:extLst>
                    <a:ext uri="{A12FA001-AC4F-418D-AE19-62706E023703}">
                      <ahyp:hlinkClr val="tx"/>
                    </a:ext>
                  </a:extLst>
                </a:hlinkClick>
              </a:rPr>
              <a:t>gravity</a:t>
            </a:r>
            <a:r>
              <a:rPr b="1" lang="en" sz="1400">
                <a:solidFill>
                  <a:srgbClr val="000000"/>
                </a:solidFill>
                <a:highlight>
                  <a:srgbClr val="FFFFFF"/>
                </a:highlight>
              </a:rPr>
              <a:t>, wind, ballistic, water, and by animals</a:t>
            </a:r>
            <a:endParaRPr b="1" sz="1400">
              <a:solidFill>
                <a:srgbClr val="000000"/>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B</a:t>
            </a:r>
            <a:endParaRPr/>
          </a:p>
        </p:txBody>
      </p:sp>
      <p:sp>
        <p:nvSpPr>
          <p:cNvPr id="314" name="Google Shape;314;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b="1" lang="en" sz="1600">
                <a:solidFill>
                  <a:srgbClr val="000000"/>
                </a:solidFill>
              </a:rPr>
              <a:t>Plan an investigation to see which flower gets the maximum number of pollinators in your garden?</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a:pPr>
            <a:r>
              <a:rPr b="1" lang="en" sz="1600">
                <a:solidFill>
                  <a:srgbClr val="000000"/>
                </a:solidFill>
              </a:rPr>
              <a:t>Frame a research question:</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a:pPr>
            <a:r>
              <a:rPr b="1" lang="en" sz="1600">
                <a:solidFill>
                  <a:srgbClr val="000000"/>
                </a:solidFill>
              </a:rPr>
              <a:t>Make a hypothesis (I predict that….because…….)</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0" lvl="0" marL="0" rtl="0" algn="l">
              <a:lnSpc>
                <a:spcPct val="115000"/>
              </a:lnSpc>
              <a:spcBef>
                <a:spcPts val="1600"/>
              </a:spcBef>
              <a:spcAft>
                <a:spcPts val="1600"/>
              </a:spcAft>
              <a:buSzPts val="1800"/>
              <a:buNone/>
            </a:pPr>
            <a:r>
              <a:t/>
            </a:r>
            <a:endParaRPr b="1" sz="16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B</a:t>
            </a:r>
            <a:endParaRPr/>
          </a:p>
        </p:txBody>
      </p:sp>
      <p:sp>
        <p:nvSpPr>
          <p:cNvPr id="320" name="Google Shape;320;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600"/>
              </a:spcBef>
              <a:spcAft>
                <a:spcPts val="0"/>
              </a:spcAft>
              <a:buClr>
                <a:srgbClr val="000000"/>
              </a:buClr>
              <a:buSzPts val="1600"/>
              <a:buAutoNum type="arabicPeriod" startAt="3"/>
            </a:pPr>
            <a:r>
              <a:rPr b="1" lang="en" sz="1600">
                <a:solidFill>
                  <a:srgbClr val="000000"/>
                </a:solidFill>
              </a:rPr>
              <a:t>Identify the variables:</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0" lvl="0" marL="0" rtl="0" algn="l">
              <a:lnSpc>
                <a:spcPct val="115000"/>
              </a:lnSpc>
              <a:spcBef>
                <a:spcPts val="1600"/>
              </a:spcBef>
              <a:spcAft>
                <a:spcPts val="0"/>
              </a:spcAft>
              <a:buSzPts val="1800"/>
              <a:buNone/>
            </a:pPr>
            <a:r>
              <a:t/>
            </a:r>
            <a:endParaRPr b="1" sz="1600">
              <a:solidFill>
                <a:srgbClr val="000000"/>
              </a:solidFill>
            </a:endParaRPr>
          </a:p>
          <a:p>
            <a:pPr indent="0" lvl="0" marL="0" rtl="0" algn="l">
              <a:lnSpc>
                <a:spcPct val="115000"/>
              </a:lnSpc>
              <a:spcBef>
                <a:spcPts val="1600"/>
              </a:spcBef>
              <a:spcAft>
                <a:spcPts val="0"/>
              </a:spcAft>
              <a:buSzPts val="1800"/>
              <a:buNone/>
            </a:pPr>
            <a:r>
              <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startAt="3"/>
            </a:pPr>
            <a:r>
              <a:rPr b="1" lang="en" sz="1600">
                <a:solidFill>
                  <a:srgbClr val="000000"/>
                </a:solidFill>
              </a:rPr>
              <a:t>List materials and quantity: </a:t>
            </a:r>
            <a:endParaRPr b="1" sz="1600">
              <a:solidFill>
                <a:srgbClr val="000000"/>
              </a:solidFill>
            </a:endParaRPr>
          </a:p>
          <a:p>
            <a:pPr indent="0" lvl="0" marL="0" rtl="0" algn="l">
              <a:lnSpc>
                <a:spcPct val="115000"/>
              </a:lnSpc>
              <a:spcBef>
                <a:spcPts val="1600"/>
              </a:spcBef>
              <a:spcAft>
                <a:spcPts val="1600"/>
              </a:spcAft>
              <a:buSzPts val="1800"/>
              <a:buNone/>
            </a:pPr>
            <a:r>
              <a:t/>
            </a:r>
            <a:endParaRPr b="1" sz="1600">
              <a:solidFill>
                <a:srgbClr val="000000"/>
              </a:solidFill>
            </a:endParaRPr>
          </a:p>
        </p:txBody>
      </p:sp>
      <p:graphicFrame>
        <p:nvGraphicFramePr>
          <p:cNvPr id="321" name="Google Shape;321;p40"/>
          <p:cNvGraphicFramePr/>
          <p:nvPr/>
        </p:nvGraphicFramePr>
        <p:xfrm>
          <a:off x="952500" y="2000250"/>
          <a:ext cx="3000000" cy="3000000"/>
        </p:xfrm>
        <a:graphic>
          <a:graphicData uri="http://schemas.openxmlformats.org/drawingml/2006/table">
            <a:tbl>
              <a:tblPr>
                <a:noFill/>
                <a:tableStyleId>{BF67F522-661F-4B35-9B8A-2C49356EFAA0}</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Dependent Variable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What are you measuring?</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How will you measure it?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Independent Variable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What are you changing?</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How will you change it?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Control Variable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What are you keeping the same?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How will you keep it the same?</a:t>
                      </a:r>
                      <a:endParaRPr sz="1400" u="none" cap="none" strike="noStrike"/>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B</a:t>
            </a:r>
            <a:endParaRPr/>
          </a:p>
        </p:txBody>
      </p:sp>
      <p:sp>
        <p:nvSpPr>
          <p:cNvPr id="327" name="Google Shape;32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600"/>
              </a:spcBef>
              <a:spcAft>
                <a:spcPts val="0"/>
              </a:spcAft>
              <a:buClr>
                <a:srgbClr val="000000"/>
              </a:buClr>
              <a:buSzPts val="1600"/>
              <a:buAutoNum type="arabicPeriod" startAt="5"/>
            </a:pPr>
            <a:r>
              <a:rPr b="1" lang="en" sz="1600">
                <a:solidFill>
                  <a:srgbClr val="000000"/>
                </a:solidFill>
              </a:rPr>
              <a:t>Write down the steps (start each step with a verb)</a:t>
            </a:r>
            <a:endParaRPr b="1" sz="1600">
              <a:solidFill>
                <a:srgbClr val="000000"/>
              </a:solidFill>
            </a:endParaRPr>
          </a:p>
          <a:p>
            <a:pPr indent="0" lvl="0" marL="457200" rtl="0" algn="l">
              <a:lnSpc>
                <a:spcPct val="115000"/>
              </a:lnSpc>
              <a:spcBef>
                <a:spcPts val="1600"/>
              </a:spcBef>
              <a:spcAft>
                <a:spcPts val="0"/>
              </a:spcAft>
              <a:buSzPts val="1800"/>
              <a:buNone/>
            </a:pPr>
            <a:r>
              <a:t/>
            </a:r>
            <a:endParaRPr b="1" sz="1600">
              <a:solidFill>
                <a:srgbClr val="000000"/>
              </a:solidFill>
            </a:endParaRPr>
          </a:p>
          <a:p>
            <a:pPr indent="0" lvl="0" marL="0" rtl="0" algn="l">
              <a:lnSpc>
                <a:spcPct val="115000"/>
              </a:lnSpc>
              <a:spcBef>
                <a:spcPts val="1600"/>
              </a:spcBef>
              <a:spcAft>
                <a:spcPts val="1600"/>
              </a:spcAft>
              <a:buSzPts val="1800"/>
              <a:buNone/>
            </a:pPr>
            <a:r>
              <a:t/>
            </a:r>
            <a:endParaRPr b="1"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3"/>
          <p:cNvSpPr txBox="1"/>
          <p:nvPr>
            <p:ph type="ctrTitle"/>
          </p:nvPr>
        </p:nvSpPr>
        <p:spPr>
          <a:xfrm>
            <a:off x="726600" y="965688"/>
            <a:ext cx="6783000" cy="46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01. SEXUAL VS. ASEXUAL REPRODUCTION</a:t>
            </a:r>
            <a:endParaRPr/>
          </a:p>
        </p:txBody>
      </p:sp>
      <p:sp>
        <p:nvSpPr>
          <p:cNvPr id="139" name="Google Shape;139;p3"/>
          <p:cNvSpPr txBox="1"/>
          <p:nvPr>
            <p:ph idx="1" type="subTitle"/>
          </p:nvPr>
        </p:nvSpPr>
        <p:spPr>
          <a:xfrm flipH="1">
            <a:off x="726600" y="1293763"/>
            <a:ext cx="5661300" cy="3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Differences, advantages, disadvantages</a:t>
            </a:r>
            <a:endParaRPr/>
          </a:p>
        </p:txBody>
      </p:sp>
      <p:sp>
        <p:nvSpPr>
          <p:cNvPr id="140" name="Google Shape;140;p3"/>
          <p:cNvSpPr txBox="1"/>
          <p:nvPr>
            <p:ph idx="2" type="ctrTitle"/>
          </p:nvPr>
        </p:nvSpPr>
        <p:spPr>
          <a:xfrm>
            <a:off x="726600" y="1826113"/>
            <a:ext cx="6783000" cy="46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02. PARTS OF A FLOWER</a:t>
            </a:r>
            <a:endParaRPr/>
          </a:p>
        </p:txBody>
      </p:sp>
      <p:sp>
        <p:nvSpPr>
          <p:cNvPr id="141" name="Google Shape;141;p3"/>
          <p:cNvSpPr txBox="1"/>
          <p:nvPr>
            <p:ph idx="3" type="subTitle"/>
          </p:nvPr>
        </p:nvSpPr>
        <p:spPr>
          <a:xfrm flipH="1">
            <a:off x="726600" y="2154188"/>
            <a:ext cx="5661300" cy="3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Male and female reproductive organs</a:t>
            </a:r>
            <a:endParaRPr/>
          </a:p>
        </p:txBody>
      </p:sp>
      <p:sp>
        <p:nvSpPr>
          <p:cNvPr id="142" name="Google Shape;142;p3"/>
          <p:cNvSpPr txBox="1"/>
          <p:nvPr>
            <p:ph idx="4" type="ctrTitle"/>
          </p:nvPr>
        </p:nvSpPr>
        <p:spPr>
          <a:xfrm>
            <a:off x="726600" y="2686538"/>
            <a:ext cx="6783000" cy="46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03. POLLINATION</a:t>
            </a:r>
            <a:endParaRPr/>
          </a:p>
        </p:txBody>
      </p:sp>
      <p:sp>
        <p:nvSpPr>
          <p:cNvPr id="143" name="Google Shape;143;p3"/>
          <p:cNvSpPr txBox="1"/>
          <p:nvPr>
            <p:ph idx="5" type="subTitle"/>
          </p:nvPr>
        </p:nvSpPr>
        <p:spPr>
          <a:xfrm flipH="1">
            <a:off x="726600" y="3014613"/>
            <a:ext cx="5661300" cy="3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Self-pollination and cross-pollination</a:t>
            </a:r>
            <a:endParaRPr/>
          </a:p>
        </p:txBody>
      </p:sp>
      <p:sp>
        <p:nvSpPr>
          <p:cNvPr id="144" name="Google Shape;144;p3"/>
          <p:cNvSpPr txBox="1"/>
          <p:nvPr>
            <p:ph idx="6" type="ctrTitle"/>
          </p:nvPr>
        </p:nvSpPr>
        <p:spPr>
          <a:xfrm>
            <a:off x="726600" y="3546963"/>
            <a:ext cx="6783000" cy="46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04. POLLINATORS</a:t>
            </a:r>
            <a:endParaRPr/>
          </a:p>
        </p:txBody>
      </p:sp>
      <p:sp>
        <p:nvSpPr>
          <p:cNvPr id="145" name="Google Shape;145;p3"/>
          <p:cNvSpPr txBox="1"/>
          <p:nvPr>
            <p:ph idx="7" type="subTitle"/>
          </p:nvPr>
        </p:nvSpPr>
        <p:spPr>
          <a:xfrm flipH="1">
            <a:off x="726600" y="3875038"/>
            <a:ext cx="5661300" cy="3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Animals, insects, water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C</a:t>
            </a:r>
            <a:endParaRPr/>
          </a:p>
        </p:txBody>
      </p:sp>
      <p:sp>
        <p:nvSpPr>
          <p:cNvPr id="333" name="Google Shape;333;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b="1" lang="en" sz="1600">
                <a:solidFill>
                  <a:srgbClr val="000000"/>
                </a:solidFill>
              </a:rPr>
              <a:t>On Wednesday morning in the Science class, collect data about the number of pollinators visiting each flower. </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a:pPr>
            <a:r>
              <a:rPr b="1" lang="en" sz="1600">
                <a:solidFill>
                  <a:srgbClr val="000000"/>
                </a:solidFill>
              </a:rPr>
              <a:t>Make a data table presenting the number of pollinators each type of flower got </a:t>
            </a:r>
            <a:endParaRPr b="1" sz="1600">
              <a:solidFill>
                <a:srgbClr val="000000"/>
              </a:solidFill>
            </a:endParaRPr>
          </a:p>
          <a:p>
            <a:pPr indent="0" lvl="0" marL="457200" rtl="0" algn="l">
              <a:lnSpc>
                <a:spcPct val="115000"/>
              </a:lnSpc>
              <a:spcBef>
                <a:spcPts val="1600"/>
              </a:spcBef>
              <a:spcAft>
                <a:spcPts val="1600"/>
              </a:spcAft>
              <a:buSzPts val="1800"/>
              <a:buNone/>
            </a:pPr>
            <a:r>
              <a:t/>
            </a:r>
            <a:endParaRPr b="1" sz="16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C</a:t>
            </a:r>
            <a:endParaRPr/>
          </a:p>
        </p:txBody>
      </p:sp>
      <p:sp>
        <p:nvSpPr>
          <p:cNvPr id="339" name="Google Shape;339;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AutoNum type="arabicPeriod" startAt="2"/>
            </a:pPr>
            <a:r>
              <a:rPr b="1" lang="en" sz="1600">
                <a:solidFill>
                  <a:srgbClr val="000000"/>
                </a:solidFill>
              </a:rPr>
              <a:t>Describe what you observed while collecting data.</a:t>
            </a:r>
            <a:endParaRPr b="1" sz="1600">
              <a:solidFill>
                <a:srgbClr val="000000"/>
              </a:solidFill>
            </a:endParaRPr>
          </a:p>
          <a:p>
            <a:pPr indent="0" lvl="0" marL="457200" rtl="0" algn="l">
              <a:lnSpc>
                <a:spcPct val="115000"/>
              </a:lnSpc>
              <a:spcBef>
                <a:spcPts val="0"/>
              </a:spcBef>
              <a:spcAft>
                <a:spcPts val="0"/>
              </a:spcAft>
              <a:buSzPts val="1800"/>
              <a:buNone/>
            </a:pPr>
            <a:r>
              <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startAt="2"/>
            </a:pPr>
            <a:r>
              <a:rPr b="1" lang="en" sz="1600">
                <a:solidFill>
                  <a:srgbClr val="000000"/>
                </a:solidFill>
              </a:rPr>
              <a:t>Describe what you see in the data table. </a:t>
            </a:r>
            <a:endParaRPr b="1" sz="1600">
              <a:solidFill>
                <a:srgbClr val="000000"/>
              </a:solidFill>
            </a:endParaRPr>
          </a:p>
          <a:p>
            <a:pPr indent="0" lvl="0" marL="457200" rtl="0" algn="l">
              <a:lnSpc>
                <a:spcPct val="115000"/>
              </a:lnSpc>
              <a:spcBef>
                <a:spcPts val="0"/>
              </a:spcBef>
              <a:spcAft>
                <a:spcPts val="0"/>
              </a:spcAft>
              <a:buSzPts val="1800"/>
              <a:buNone/>
            </a:pPr>
            <a:r>
              <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startAt="2"/>
            </a:pPr>
            <a:r>
              <a:rPr b="1" lang="en" sz="1600">
                <a:solidFill>
                  <a:srgbClr val="000000"/>
                </a:solidFill>
              </a:rPr>
              <a:t>Evaluate your method.</a:t>
            </a:r>
            <a:endParaRPr b="1" sz="1600">
              <a:solidFill>
                <a:srgbClr val="000000"/>
              </a:solidFill>
            </a:endParaRPr>
          </a:p>
          <a:p>
            <a:pPr indent="0" lvl="0" marL="457200" rtl="0" algn="l">
              <a:lnSpc>
                <a:spcPct val="115000"/>
              </a:lnSpc>
              <a:spcBef>
                <a:spcPts val="1600"/>
              </a:spcBef>
              <a:spcAft>
                <a:spcPts val="0"/>
              </a:spcAft>
              <a:buSzPts val="1800"/>
              <a:buNone/>
            </a:pPr>
            <a:r>
              <a:rPr b="1" lang="en" sz="1600">
                <a:solidFill>
                  <a:srgbClr val="000000"/>
                </a:solidFill>
              </a:rPr>
              <a:t>What went well:</a:t>
            </a:r>
            <a:endParaRPr b="1" sz="1600">
              <a:solidFill>
                <a:srgbClr val="000000"/>
              </a:solidFill>
            </a:endParaRPr>
          </a:p>
          <a:p>
            <a:pPr indent="0" lvl="0" marL="457200" rtl="0" algn="l">
              <a:lnSpc>
                <a:spcPct val="115000"/>
              </a:lnSpc>
              <a:spcBef>
                <a:spcPts val="1600"/>
              </a:spcBef>
              <a:spcAft>
                <a:spcPts val="0"/>
              </a:spcAft>
              <a:buSzPts val="1800"/>
              <a:buNone/>
            </a:pPr>
            <a:r>
              <a:rPr b="1" lang="en" sz="1600">
                <a:solidFill>
                  <a:srgbClr val="000000"/>
                </a:solidFill>
              </a:rPr>
              <a:t>What went wrong: </a:t>
            </a:r>
            <a:endParaRPr b="1" sz="1600">
              <a:solidFill>
                <a:srgbClr val="000000"/>
              </a:solidFill>
            </a:endParaRPr>
          </a:p>
          <a:p>
            <a:pPr indent="0" lvl="0" marL="457200" rtl="0" algn="l">
              <a:lnSpc>
                <a:spcPct val="115000"/>
              </a:lnSpc>
              <a:spcBef>
                <a:spcPts val="1600"/>
              </a:spcBef>
              <a:spcAft>
                <a:spcPts val="1600"/>
              </a:spcAft>
              <a:buSzPts val="1800"/>
              <a:buNone/>
            </a:pPr>
            <a:r>
              <a:t/>
            </a:r>
            <a:endParaRPr b="1" sz="16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Criterion C</a:t>
            </a:r>
            <a:endParaRPr/>
          </a:p>
        </p:txBody>
      </p:sp>
      <p:sp>
        <p:nvSpPr>
          <p:cNvPr id="345" name="Google Shape;345;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600"/>
              </a:spcBef>
              <a:spcAft>
                <a:spcPts val="0"/>
              </a:spcAft>
              <a:buClr>
                <a:srgbClr val="000000"/>
              </a:buClr>
              <a:buSzPts val="1600"/>
              <a:buAutoNum type="arabicPeriod" startAt="5"/>
            </a:pPr>
            <a:r>
              <a:rPr b="1" lang="en" sz="1600">
                <a:solidFill>
                  <a:srgbClr val="000000"/>
                </a:solidFill>
              </a:rPr>
              <a:t>Is your data reliable (hint: repeats and right tools)</a:t>
            </a:r>
            <a:endParaRPr b="1" sz="1600">
              <a:solidFill>
                <a:srgbClr val="000000"/>
              </a:solidFill>
            </a:endParaRPr>
          </a:p>
          <a:p>
            <a:pPr indent="-330200" lvl="0" marL="457200" rtl="0" algn="l">
              <a:lnSpc>
                <a:spcPct val="115000"/>
              </a:lnSpc>
              <a:spcBef>
                <a:spcPts val="1000"/>
              </a:spcBef>
              <a:spcAft>
                <a:spcPts val="0"/>
              </a:spcAft>
              <a:buClr>
                <a:srgbClr val="000000"/>
              </a:buClr>
              <a:buSzPts val="1600"/>
              <a:buAutoNum type="arabicPeriod" startAt="5"/>
            </a:pPr>
            <a:r>
              <a:rPr b="1" lang="en" sz="1600">
                <a:solidFill>
                  <a:srgbClr val="000000"/>
                </a:solidFill>
              </a:rPr>
              <a:t>What can you conclude from the experiment?</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startAt="5"/>
            </a:pPr>
            <a:r>
              <a:rPr b="1" lang="en" sz="1600">
                <a:solidFill>
                  <a:srgbClr val="000000"/>
                </a:solidFill>
              </a:rPr>
              <a:t>What could be a scientific reason for your results?</a:t>
            </a:r>
            <a:endParaRPr b="1" sz="1600">
              <a:solidFill>
                <a:srgbClr val="000000"/>
              </a:solidFill>
            </a:endParaRPr>
          </a:p>
          <a:p>
            <a:pPr indent="0" lvl="0" marL="0" rtl="0" algn="l">
              <a:lnSpc>
                <a:spcPct val="115000"/>
              </a:lnSpc>
              <a:spcBef>
                <a:spcPts val="1600"/>
              </a:spcBef>
              <a:spcAft>
                <a:spcPts val="1600"/>
              </a:spcAft>
              <a:buSzPts val="1800"/>
              <a:buNone/>
            </a:pPr>
            <a:r>
              <a:rPr b="1" lang="en" sz="1600">
                <a:solidFill>
                  <a:srgbClr val="000000"/>
                </a:solidFill>
              </a:rPr>
              <a:t>Rubric: </a:t>
            </a:r>
            <a:endParaRPr b="1" sz="16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Improvements from Previous Cri. C Assessment</a:t>
            </a:r>
            <a:endParaRPr sz="2400"/>
          </a:p>
        </p:txBody>
      </p:sp>
      <p:sp>
        <p:nvSpPr>
          <p:cNvPr id="351" name="Google Shape;351;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Data analysis </a:t>
            </a:r>
            <a:endParaRPr/>
          </a:p>
          <a:p>
            <a:pPr indent="-317500" lvl="1" marL="914400" rtl="0" algn="l">
              <a:lnSpc>
                <a:spcPct val="115000"/>
              </a:lnSpc>
              <a:spcBef>
                <a:spcPts val="0"/>
              </a:spcBef>
              <a:spcAft>
                <a:spcPts val="0"/>
              </a:spcAft>
              <a:buSzPts val="1400"/>
              <a:buChar char="-"/>
            </a:pPr>
            <a:r>
              <a:rPr lang="en"/>
              <a:t>Avoid one line answers. For example: if you are asked to analyze the following:</a:t>
            </a:r>
            <a:endParaRPr/>
          </a:p>
          <a:p>
            <a:pPr indent="0" lvl="0" marL="91440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pic>
        <p:nvPicPr>
          <p:cNvPr id="352" name="Google Shape;352;p45"/>
          <p:cNvPicPr preferRelativeResize="0"/>
          <p:nvPr/>
        </p:nvPicPr>
        <p:blipFill rotWithShape="1">
          <a:blip r:embed="rId3">
            <a:alphaModFix/>
          </a:blip>
          <a:srcRect b="0" l="0" r="0" t="0"/>
          <a:stretch/>
        </p:blipFill>
        <p:spPr>
          <a:xfrm>
            <a:off x="100013" y="1928238"/>
            <a:ext cx="8943975" cy="2905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idx="1" type="body"/>
          </p:nvPr>
        </p:nvSpPr>
        <p:spPr>
          <a:xfrm>
            <a:off x="311700" y="3221975"/>
            <a:ext cx="85206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Good data analysis: The data table shows that the number of pollinator visits (DV) in flower 1 (IV) </a:t>
            </a:r>
            <a:r>
              <a:rPr b="1" lang="en" u="sng">
                <a:latin typeface="Raleway"/>
                <a:ea typeface="Raleway"/>
                <a:cs typeface="Raleway"/>
                <a:sym typeface="Raleway"/>
              </a:rPr>
              <a:t>range</a:t>
            </a:r>
            <a:r>
              <a:rPr lang="en"/>
              <a:t> from 0 to 28. The </a:t>
            </a:r>
            <a:r>
              <a:rPr b="1" lang="en" u="sng">
                <a:latin typeface="Raleway"/>
                <a:ea typeface="Raleway"/>
                <a:cs typeface="Raleway"/>
                <a:sym typeface="Raleway"/>
              </a:rPr>
              <a:t>least</a:t>
            </a:r>
            <a:r>
              <a:rPr lang="en"/>
              <a:t> number of pollinator visits, i.e. 0 visits were made by bats and bees. Two visits by flies and five visits by butterflies were made. The </a:t>
            </a:r>
            <a:r>
              <a:rPr b="1" lang="en" u="sng">
                <a:latin typeface="Raleway"/>
                <a:ea typeface="Raleway"/>
                <a:cs typeface="Raleway"/>
                <a:sym typeface="Raleway"/>
              </a:rPr>
              <a:t>maximum</a:t>
            </a:r>
            <a:r>
              <a:rPr lang="en"/>
              <a:t> number of visitors seen were birds (28). A </a:t>
            </a:r>
            <a:r>
              <a:rPr b="1" lang="en" u="sng">
                <a:latin typeface="Raleway"/>
                <a:ea typeface="Raleway"/>
                <a:cs typeface="Raleway"/>
                <a:sym typeface="Raleway"/>
              </a:rPr>
              <a:t>general pattern</a:t>
            </a:r>
            <a:r>
              <a:rPr lang="en"/>
              <a:t> is that the smaller insects such as moths, butterflies, bees, etc. don’t seem to visit the flower. </a:t>
            </a:r>
            <a:endParaRPr/>
          </a:p>
          <a:p>
            <a:pPr indent="0" lvl="0" marL="0" rtl="0" algn="l">
              <a:lnSpc>
                <a:spcPct val="115000"/>
              </a:lnSpc>
              <a:spcBef>
                <a:spcPts val="0"/>
              </a:spcBef>
              <a:spcAft>
                <a:spcPts val="0"/>
              </a:spcAft>
              <a:buSzPts val="1800"/>
              <a:buNone/>
            </a:pPr>
            <a:r>
              <a:rPr lang="en"/>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pic>
        <p:nvPicPr>
          <p:cNvPr id="358" name="Google Shape;358;p46"/>
          <p:cNvPicPr preferRelativeResize="0"/>
          <p:nvPr/>
        </p:nvPicPr>
        <p:blipFill rotWithShape="1">
          <a:blip r:embed="rId3">
            <a:alphaModFix/>
          </a:blip>
          <a:srcRect b="0" l="0" r="0" t="0"/>
          <a:stretch/>
        </p:blipFill>
        <p:spPr>
          <a:xfrm>
            <a:off x="100013" y="99438"/>
            <a:ext cx="8943975" cy="2905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7"/>
          <p:cNvSpPr txBox="1"/>
          <p:nvPr>
            <p:ph idx="1" type="body"/>
          </p:nvPr>
        </p:nvSpPr>
        <p:spPr>
          <a:xfrm>
            <a:off x="311700" y="326375"/>
            <a:ext cx="85206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Example for writing about </a:t>
            </a:r>
            <a:r>
              <a:rPr b="1" lang="en" u="sng">
                <a:latin typeface="Raleway"/>
                <a:ea typeface="Raleway"/>
                <a:cs typeface="Raleway"/>
                <a:sym typeface="Raleway"/>
              </a:rPr>
              <a:t>data reliability</a:t>
            </a:r>
            <a:r>
              <a:rPr lang="en"/>
              <a:t>: The data may not be reliable because observations were taken only on one day for 30 minutes in a small home garden. Taking the same set of observations </a:t>
            </a:r>
            <a:r>
              <a:rPr b="1" lang="en" u="sng">
                <a:latin typeface="Raleway"/>
                <a:ea typeface="Raleway"/>
                <a:cs typeface="Raleway"/>
                <a:sym typeface="Raleway"/>
              </a:rPr>
              <a:t>on more days</a:t>
            </a:r>
            <a:r>
              <a:rPr lang="en"/>
              <a:t> would have made the data more reliable. </a:t>
            </a:r>
            <a:r>
              <a:rPr b="1" lang="en" u="sng">
                <a:latin typeface="Raleway"/>
                <a:ea typeface="Raleway"/>
                <a:cs typeface="Raleway"/>
                <a:sym typeface="Raleway"/>
              </a:rPr>
              <a:t>(remember: repeats)</a:t>
            </a:r>
            <a:endParaRPr b="1" u="sng">
              <a:latin typeface="Raleway"/>
              <a:ea typeface="Raleway"/>
              <a:cs typeface="Raleway"/>
              <a:sym typeface="Raleway"/>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Example for writing </a:t>
            </a:r>
            <a:r>
              <a:rPr b="1" lang="en" u="sng">
                <a:latin typeface="Raleway"/>
                <a:ea typeface="Raleway"/>
                <a:cs typeface="Raleway"/>
                <a:sym typeface="Raleway"/>
              </a:rPr>
              <a:t>validity of the method</a:t>
            </a:r>
            <a:r>
              <a:rPr lang="en"/>
              <a:t>: The method may not be valid as the measurements were taken by watching and counting the pollinator visitors. </a:t>
            </a:r>
            <a:r>
              <a:rPr lang="en">
                <a:solidFill>
                  <a:schemeClr val="dk1"/>
                </a:solidFill>
              </a:rPr>
              <a:t>There are specific tools to count pollinators (e.g.  a quadrat). The data could be made more reliable using a </a:t>
            </a:r>
            <a:r>
              <a:rPr b="1" lang="en" u="sng">
                <a:solidFill>
                  <a:schemeClr val="dk1"/>
                </a:solidFill>
                <a:latin typeface="Raleway"/>
                <a:ea typeface="Raleway"/>
                <a:cs typeface="Raleway"/>
                <a:sym typeface="Raleway"/>
              </a:rPr>
              <a:t>correct tool</a:t>
            </a:r>
            <a:r>
              <a:rPr lang="en">
                <a:solidFill>
                  <a:schemeClr val="dk1"/>
                </a:solidFill>
              </a:rPr>
              <a:t> for measurement. </a:t>
            </a:r>
            <a:endParaRPr>
              <a:solidFill>
                <a:schemeClr val="dk1"/>
              </a:solidFill>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rPr lang="en">
                <a:solidFill>
                  <a:schemeClr val="dk1"/>
                </a:solidFill>
              </a:rPr>
              <a:t>The experiment was </a:t>
            </a:r>
            <a:r>
              <a:rPr b="1" lang="en" u="sng">
                <a:solidFill>
                  <a:schemeClr val="dk1"/>
                </a:solidFill>
                <a:latin typeface="Raleway"/>
                <a:ea typeface="Raleway"/>
                <a:cs typeface="Raleway"/>
                <a:sym typeface="Raleway"/>
              </a:rPr>
              <a:t>not a fair test</a:t>
            </a:r>
            <a:r>
              <a:rPr lang="en">
                <a:solidFill>
                  <a:schemeClr val="dk1"/>
                </a:solidFill>
              </a:rPr>
              <a:t>, there were unequal number of flowers in the garden. </a:t>
            </a:r>
            <a:r>
              <a:rPr b="1" lang="en" u="sng">
                <a:solidFill>
                  <a:schemeClr val="dk1"/>
                </a:solidFill>
                <a:latin typeface="Raleway"/>
                <a:ea typeface="Raleway"/>
                <a:cs typeface="Raleway"/>
                <a:sym typeface="Raleway"/>
              </a:rPr>
              <a:t>(remember: correct tools, correct measurements, and fair test)</a:t>
            </a:r>
            <a:endParaRPr b="1" u="sng">
              <a:solidFill>
                <a:schemeClr val="dk1"/>
              </a:solidFill>
              <a:latin typeface="Raleway"/>
              <a:ea typeface="Raleway"/>
              <a:cs typeface="Raleway"/>
              <a:sym typeface="Raleway"/>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idx="1" type="body"/>
          </p:nvPr>
        </p:nvSpPr>
        <p:spPr>
          <a:xfrm>
            <a:off x="311700" y="326375"/>
            <a:ext cx="85206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Example for writing conclusion:</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The data matches the hypothesis because……</a:t>
            </a:r>
            <a:endParaRPr/>
          </a:p>
          <a:p>
            <a:pPr indent="-342900" lvl="0" marL="457200" rtl="0" algn="l">
              <a:lnSpc>
                <a:spcPct val="115000"/>
              </a:lnSpc>
              <a:spcBef>
                <a:spcPts val="0"/>
              </a:spcBef>
              <a:spcAft>
                <a:spcPts val="0"/>
              </a:spcAft>
              <a:buSzPts val="1800"/>
              <a:buChar char="-"/>
            </a:pPr>
            <a:r>
              <a:rPr lang="en"/>
              <a:t>The data does not match the hypothesis because…..</a:t>
            </a:r>
            <a:endParaRPr/>
          </a:p>
          <a:p>
            <a:pPr indent="-342900" lvl="0" marL="457200" rtl="0" algn="l">
              <a:lnSpc>
                <a:spcPct val="115000"/>
              </a:lnSpc>
              <a:spcBef>
                <a:spcPts val="0"/>
              </a:spcBef>
              <a:spcAft>
                <a:spcPts val="0"/>
              </a:spcAft>
              <a:buSzPts val="1800"/>
              <a:buChar char="-"/>
            </a:pPr>
            <a:r>
              <a:rPr lang="en"/>
              <a:t>The experiment is inconclusive because….. </a:t>
            </a:r>
            <a:endParaRPr/>
          </a:p>
          <a:p>
            <a:pPr indent="0" lvl="0" marL="0" rtl="0" algn="l">
              <a:lnSpc>
                <a:spcPct val="115000"/>
              </a:lnSpc>
              <a:spcBef>
                <a:spcPts val="0"/>
              </a:spcBef>
              <a:spcAft>
                <a:spcPts val="0"/>
              </a:spcAft>
              <a:buSzPts val="1800"/>
              <a:buNone/>
            </a:pPr>
            <a:r>
              <a:t/>
            </a:r>
            <a:endParaRPr/>
          </a:p>
        </p:txBody>
      </p:sp>
      <p:pic>
        <p:nvPicPr>
          <p:cNvPr id="369" name="Google Shape;369;p48"/>
          <p:cNvPicPr preferRelativeResize="0"/>
          <p:nvPr/>
        </p:nvPicPr>
        <p:blipFill rotWithShape="1">
          <a:blip r:embed="rId3">
            <a:alphaModFix/>
          </a:blip>
          <a:srcRect b="0" l="0" r="0" t="0"/>
          <a:stretch/>
        </p:blipFill>
        <p:spPr>
          <a:xfrm>
            <a:off x="100013" y="1928238"/>
            <a:ext cx="8943975" cy="2905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idx="1" type="body"/>
          </p:nvPr>
        </p:nvSpPr>
        <p:spPr>
          <a:xfrm>
            <a:off x="311700" y="631175"/>
            <a:ext cx="85206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Example of improvements: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u="sng">
                <a:latin typeface="Raleway"/>
                <a:ea typeface="Raleway"/>
                <a:cs typeface="Raleway"/>
                <a:sym typeface="Raleway"/>
              </a:rPr>
              <a:t>Do not write</a:t>
            </a:r>
            <a:r>
              <a:rPr lang="en"/>
              <a:t>: confused, forgot materials,, managed my time badly, I didn’t know what to do, etc.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u="sng">
                <a:latin typeface="Raleway"/>
                <a:ea typeface="Raleway"/>
                <a:cs typeface="Raleway"/>
                <a:sym typeface="Raleway"/>
              </a:rPr>
              <a:t>Write</a:t>
            </a:r>
            <a:r>
              <a:rPr lang="en"/>
              <a:t>: use better tools, conduct more repeats, perform the experiment in a big, open garden, choose a garden with approximately equally distributed types of flowers, etc.</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Bee Movie - Power of Pollen</a:t>
            </a:r>
            <a:endParaRPr/>
          </a:p>
        </p:txBody>
      </p:sp>
      <p:sp>
        <p:nvSpPr>
          <p:cNvPr id="380" name="Google Shape;380;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Watch the following videos: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u="sng">
                <a:solidFill>
                  <a:schemeClr val="hlink"/>
                </a:solidFill>
                <a:hlinkClick r:id="rId3"/>
              </a:rPr>
              <a:t>https://www.youtube.com/watch?v=ir_-ia2dTRc</a:t>
            </a:r>
            <a:endParaRPr/>
          </a:p>
          <a:p>
            <a:pPr indent="0" lvl="0" marL="0" rtl="0" algn="l">
              <a:lnSpc>
                <a:spcPct val="115000"/>
              </a:lnSpc>
              <a:spcBef>
                <a:spcPts val="0"/>
              </a:spcBef>
              <a:spcAft>
                <a:spcPts val="0"/>
              </a:spcAft>
              <a:buSzPts val="1800"/>
              <a:buNone/>
            </a:pPr>
            <a:r>
              <a:rPr lang="en" u="sng">
                <a:solidFill>
                  <a:schemeClr val="hlink"/>
                </a:solidFill>
                <a:hlinkClick r:id="rId4"/>
              </a:rPr>
              <a:t>https://www.youtube.com/watch?v=oNWAiWBup2Q&amp;list=RDoNWAiWBup2Q&amp;start_radio=1</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Take notes as you watch the video:</a:t>
            </a:r>
            <a:endParaRPr/>
          </a:p>
          <a:p>
            <a:pPr indent="-317500" lvl="1" marL="914400" rtl="0" algn="l">
              <a:lnSpc>
                <a:spcPct val="115000"/>
              </a:lnSpc>
              <a:spcBef>
                <a:spcPts val="1600"/>
              </a:spcBef>
              <a:spcAft>
                <a:spcPts val="0"/>
              </a:spcAft>
              <a:buSzPts val="1400"/>
              <a:buAutoNum type="alphaLcPeriod"/>
            </a:pPr>
            <a:r>
              <a:rPr lang="en"/>
              <a:t>What are the bees collecting from the flowers</a:t>
            </a:r>
            <a:endParaRPr/>
          </a:p>
          <a:p>
            <a:pPr indent="-317500" lvl="1" marL="914400" rtl="0" algn="l">
              <a:lnSpc>
                <a:spcPct val="115000"/>
              </a:lnSpc>
              <a:spcBef>
                <a:spcPts val="0"/>
              </a:spcBef>
              <a:spcAft>
                <a:spcPts val="0"/>
              </a:spcAft>
              <a:buSzPts val="1400"/>
              <a:buAutoNum type="alphaLcPeriod"/>
            </a:pPr>
            <a:r>
              <a:rPr lang="en"/>
              <a:t>What are they doing with the material collected from the flowers</a:t>
            </a:r>
            <a:endParaRPr/>
          </a:p>
          <a:p>
            <a:pPr indent="-317500" lvl="1" marL="914400" rtl="0" algn="l">
              <a:lnSpc>
                <a:spcPct val="115000"/>
              </a:lnSpc>
              <a:spcBef>
                <a:spcPts val="0"/>
              </a:spcBef>
              <a:spcAft>
                <a:spcPts val="0"/>
              </a:spcAft>
              <a:buSzPts val="1400"/>
              <a:buAutoNum type="alphaLcPeriod"/>
            </a:pPr>
            <a:r>
              <a:rPr lang="en"/>
              <a:t>What type of pollination is this?</a:t>
            </a:r>
            <a:endParaRPr/>
          </a:p>
          <a:p>
            <a:pPr indent="-317500" lvl="1" marL="914400" rtl="0" algn="l">
              <a:lnSpc>
                <a:spcPct val="115000"/>
              </a:lnSpc>
              <a:spcBef>
                <a:spcPts val="0"/>
              </a:spcBef>
              <a:spcAft>
                <a:spcPts val="0"/>
              </a:spcAft>
              <a:buSzPts val="1400"/>
              <a:buAutoNum type="alphaLcPeriod"/>
            </a:pPr>
            <a:r>
              <a:rPr lang="en"/>
              <a:t>How is this different from any other form of pollination (include advantages and disadvantages)?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200"/>
              <a:t>Summarizing the Unit - Check Your Understanding</a:t>
            </a:r>
            <a:endParaRPr sz="2200"/>
          </a:p>
        </p:txBody>
      </p:sp>
      <p:sp>
        <p:nvSpPr>
          <p:cNvPr id="386" name="Google Shape;386;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a:t>Difference between sexual and asexual reproduction</a:t>
            </a:r>
            <a:endParaRPr/>
          </a:p>
          <a:p>
            <a:pPr indent="-342900" lvl="0" marL="457200" rtl="0" algn="l">
              <a:lnSpc>
                <a:spcPct val="115000"/>
              </a:lnSpc>
              <a:spcBef>
                <a:spcPts val="0"/>
              </a:spcBef>
              <a:spcAft>
                <a:spcPts val="0"/>
              </a:spcAft>
              <a:buSzPts val="1800"/>
              <a:buAutoNum type="arabicPeriod"/>
            </a:pPr>
            <a:r>
              <a:rPr lang="en"/>
              <a:t>Types of asexual reproduction </a:t>
            </a:r>
            <a:endParaRPr/>
          </a:p>
          <a:p>
            <a:pPr indent="-342900" lvl="0" marL="457200" rtl="0" algn="l">
              <a:lnSpc>
                <a:spcPct val="115000"/>
              </a:lnSpc>
              <a:spcBef>
                <a:spcPts val="0"/>
              </a:spcBef>
              <a:spcAft>
                <a:spcPts val="0"/>
              </a:spcAft>
              <a:buSzPts val="1800"/>
              <a:buAutoNum type="arabicPeriod"/>
            </a:pPr>
            <a:r>
              <a:rPr lang="en"/>
              <a:t>Parts of a flower (female and male parts)</a:t>
            </a:r>
            <a:endParaRPr/>
          </a:p>
          <a:p>
            <a:pPr indent="-342900" lvl="0" marL="457200" rtl="0" algn="l">
              <a:lnSpc>
                <a:spcPct val="115000"/>
              </a:lnSpc>
              <a:spcBef>
                <a:spcPts val="0"/>
              </a:spcBef>
              <a:spcAft>
                <a:spcPts val="0"/>
              </a:spcAft>
              <a:buSzPts val="1800"/>
              <a:buAutoNum type="arabicPeriod"/>
            </a:pPr>
            <a:r>
              <a:rPr lang="en"/>
              <a:t>Fertilization </a:t>
            </a:r>
            <a:endParaRPr/>
          </a:p>
          <a:p>
            <a:pPr indent="-342900" lvl="0" marL="457200" rtl="0" algn="l">
              <a:lnSpc>
                <a:spcPct val="115000"/>
              </a:lnSpc>
              <a:spcBef>
                <a:spcPts val="0"/>
              </a:spcBef>
              <a:spcAft>
                <a:spcPts val="0"/>
              </a:spcAft>
              <a:buSzPts val="1800"/>
              <a:buAutoNum type="arabicPeriod"/>
            </a:pPr>
            <a:r>
              <a:rPr lang="en"/>
              <a:t>Pollinators</a:t>
            </a:r>
            <a:endParaRPr/>
          </a:p>
          <a:p>
            <a:pPr indent="-342900" lvl="0" marL="457200" rtl="0" algn="l">
              <a:lnSpc>
                <a:spcPct val="115000"/>
              </a:lnSpc>
              <a:spcBef>
                <a:spcPts val="0"/>
              </a:spcBef>
              <a:spcAft>
                <a:spcPts val="0"/>
              </a:spcAft>
              <a:buSzPts val="1800"/>
              <a:buAutoNum type="arabicPeriod"/>
            </a:pPr>
            <a:r>
              <a:rPr lang="en">
                <a:solidFill>
                  <a:schemeClr val="dk1"/>
                </a:solidFill>
              </a:rPr>
              <a:t>Pollination (self and cross pollination, insect and wind pollination)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4"/>
          <p:cNvSpPr txBox="1"/>
          <p:nvPr>
            <p:ph idx="1" type="subTitle"/>
          </p:nvPr>
        </p:nvSpPr>
        <p:spPr>
          <a:xfrm flipH="1">
            <a:off x="930575" y="2315900"/>
            <a:ext cx="3037200" cy="1164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800"/>
              <a:buNone/>
            </a:pPr>
            <a:r>
              <a:rPr lang="en"/>
              <a:t>Biological </a:t>
            </a:r>
            <a:r>
              <a:rPr b="1" lang="en">
                <a:highlight>
                  <a:srgbClr val="EA9999"/>
                </a:highlight>
                <a:latin typeface="Raleway"/>
                <a:ea typeface="Raleway"/>
                <a:cs typeface="Raleway"/>
                <a:sym typeface="Raleway"/>
              </a:rPr>
              <a:t>process</a:t>
            </a:r>
            <a:r>
              <a:rPr lang="en"/>
              <a:t> in which new individual organisms or </a:t>
            </a:r>
            <a:r>
              <a:rPr b="1" lang="en">
                <a:highlight>
                  <a:srgbClr val="EA9999"/>
                </a:highlight>
                <a:latin typeface="Raleway"/>
                <a:ea typeface="Raleway"/>
                <a:cs typeface="Raleway"/>
                <a:sym typeface="Raleway"/>
              </a:rPr>
              <a:t>“offspring”</a:t>
            </a:r>
            <a:r>
              <a:rPr lang="en"/>
              <a:t> are produced from their </a:t>
            </a:r>
            <a:r>
              <a:rPr b="1" lang="en">
                <a:highlight>
                  <a:srgbClr val="EA9999"/>
                </a:highlight>
                <a:latin typeface="Raleway"/>
                <a:ea typeface="Raleway"/>
                <a:cs typeface="Raleway"/>
                <a:sym typeface="Raleway"/>
              </a:rPr>
              <a:t>“parents”. </a:t>
            </a:r>
            <a:endParaRPr b="1">
              <a:highlight>
                <a:srgbClr val="EA9999"/>
              </a:highlight>
              <a:latin typeface="Raleway"/>
              <a:ea typeface="Raleway"/>
              <a:cs typeface="Raleway"/>
              <a:sym typeface="Raleway"/>
            </a:endParaRPr>
          </a:p>
          <a:p>
            <a:pPr indent="0" lvl="0" marL="0" rtl="0" algn="r">
              <a:lnSpc>
                <a:spcPct val="100000"/>
              </a:lnSpc>
              <a:spcBef>
                <a:spcPts val="0"/>
              </a:spcBef>
              <a:spcAft>
                <a:spcPts val="0"/>
              </a:spcAft>
              <a:buSzPts val="1800"/>
              <a:buNone/>
            </a:pPr>
            <a:r>
              <a:t/>
            </a:r>
            <a:endParaRPr/>
          </a:p>
          <a:p>
            <a:pPr indent="0" lvl="0" marL="0" rtl="0" algn="r">
              <a:lnSpc>
                <a:spcPct val="100000"/>
              </a:lnSpc>
              <a:spcBef>
                <a:spcPts val="0"/>
              </a:spcBef>
              <a:spcAft>
                <a:spcPts val="0"/>
              </a:spcAft>
              <a:buSzPts val="1800"/>
              <a:buNone/>
            </a:pPr>
            <a:r>
              <a:rPr lang="en"/>
              <a:t>In this unit, we will learn about reproduction in flowering plants.</a:t>
            </a:r>
            <a:endParaRPr/>
          </a:p>
        </p:txBody>
      </p:sp>
      <p:sp>
        <p:nvSpPr>
          <p:cNvPr id="151" name="Google Shape;151;p4"/>
          <p:cNvSpPr txBox="1"/>
          <p:nvPr>
            <p:ph type="title"/>
          </p:nvPr>
        </p:nvSpPr>
        <p:spPr>
          <a:xfrm>
            <a:off x="930578" y="1662706"/>
            <a:ext cx="30372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REPRODUCTION</a:t>
            </a:r>
            <a:endParaRPr/>
          </a:p>
        </p:txBody>
      </p:sp>
      <p:pic>
        <p:nvPicPr>
          <p:cNvPr id="152" name="Google Shape;152;p4"/>
          <p:cNvPicPr preferRelativeResize="0"/>
          <p:nvPr/>
        </p:nvPicPr>
        <p:blipFill rotWithShape="1">
          <a:blip r:embed="rId4">
            <a:alphaModFix/>
          </a:blip>
          <a:srcRect b="0" l="0" r="0" t="0"/>
          <a:stretch/>
        </p:blipFill>
        <p:spPr>
          <a:xfrm>
            <a:off x="4649153" y="152400"/>
            <a:ext cx="3350210" cy="4838699"/>
          </a:xfrm>
          <a:prstGeom prst="rect">
            <a:avLst/>
          </a:prstGeom>
          <a:noFill/>
          <a:ln>
            <a:noFill/>
          </a:ln>
        </p:spPr>
      </p:pic>
      <p:cxnSp>
        <p:nvCxnSpPr>
          <p:cNvPr id="153" name="Google Shape;153;p4"/>
          <p:cNvCxnSpPr/>
          <p:nvPr/>
        </p:nvCxnSpPr>
        <p:spPr>
          <a:xfrm>
            <a:off x="4572000" y="1258650"/>
            <a:ext cx="0" cy="2626200"/>
          </a:xfrm>
          <a:prstGeom prst="straightConnector1">
            <a:avLst/>
          </a:prstGeom>
          <a:noFill/>
          <a:ln cap="flat" cmpd="sng" w="19050">
            <a:solidFill>
              <a:srgbClr val="C66E5C"/>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Complete End of Unit Reflection</a:t>
            </a:r>
            <a:endParaRPr/>
          </a:p>
        </p:txBody>
      </p:sp>
      <p:sp>
        <p:nvSpPr>
          <p:cNvPr id="392" name="Google Shape;392;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5"/>
          <p:cNvPicPr preferRelativeResize="0"/>
          <p:nvPr/>
        </p:nvPicPr>
        <p:blipFill rotWithShape="1">
          <a:blip r:embed="rId3">
            <a:alphaModFix/>
          </a:blip>
          <a:srcRect b="0" l="0" r="0" t="0"/>
          <a:stretch/>
        </p:blipFill>
        <p:spPr>
          <a:xfrm>
            <a:off x="539950" y="1315300"/>
            <a:ext cx="5622450" cy="2796225"/>
          </a:xfrm>
          <a:prstGeom prst="rect">
            <a:avLst/>
          </a:prstGeom>
          <a:noFill/>
          <a:ln>
            <a:noFill/>
          </a:ln>
        </p:spPr>
      </p:pic>
      <p:sp>
        <p:nvSpPr>
          <p:cNvPr id="159" name="Google Shape;159;p5"/>
          <p:cNvSpPr txBox="1"/>
          <p:nvPr>
            <p:ph type="ctrTitle"/>
          </p:nvPr>
        </p:nvSpPr>
        <p:spPr>
          <a:xfrm>
            <a:off x="480050" y="541750"/>
            <a:ext cx="7512600" cy="37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RECALL SEXUAL REPRODUCTION</a:t>
            </a:r>
            <a:endParaRPr/>
          </a:p>
        </p:txBody>
      </p:sp>
      <p:sp>
        <p:nvSpPr>
          <p:cNvPr id="160" name="Google Shape;160;p5"/>
          <p:cNvSpPr txBox="1"/>
          <p:nvPr/>
        </p:nvSpPr>
        <p:spPr>
          <a:xfrm>
            <a:off x="5995850" y="1315300"/>
            <a:ext cx="3066600" cy="27138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000000"/>
              </a:buClr>
              <a:buSzPts val="1600"/>
              <a:buFont typeface="Raleway Thin"/>
              <a:buChar char="-"/>
            </a:pPr>
            <a:r>
              <a:rPr b="0" i="0" lang="en" sz="1600" u="none" cap="none" strike="noStrike">
                <a:solidFill>
                  <a:srgbClr val="000000"/>
                </a:solidFill>
                <a:highlight>
                  <a:srgbClr val="EA9999"/>
                </a:highlight>
                <a:latin typeface="Raleway Thin"/>
                <a:ea typeface="Raleway Thin"/>
                <a:cs typeface="Raleway Thin"/>
                <a:sym typeface="Raleway Thin"/>
              </a:rPr>
              <a:t>Two parents</a:t>
            </a:r>
            <a:r>
              <a:rPr b="0" i="0" lang="en" sz="1600" u="none" cap="none" strike="noStrike">
                <a:solidFill>
                  <a:srgbClr val="000000"/>
                </a:solidFill>
                <a:latin typeface="Raleway Thin"/>
                <a:ea typeface="Raleway Thin"/>
                <a:cs typeface="Raleway Thin"/>
                <a:sym typeface="Raleway Thin"/>
              </a:rPr>
              <a:t> (male and female)</a:t>
            </a:r>
            <a:endParaRPr b="0" i="0" sz="1600" u="none" cap="none" strike="noStrike">
              <a:solidFill>
                <a:srgbClr val="000000"/>
              </a:solidFill>
              <a:latin typeface="Raleway Thin"/>
              <a:ea typeface="Raleway Thin"/>
              <a:cs typeface="Raleway Thin"/>
              <a:sym typeface="Raleway Thin"/>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Thin"/>
              <a:ea typeface="Raleway Thin"/>
              <a:cs typeface="Raleway Thin"/>
              <a:sym typeface="Raleway Thin"/>
            </a:endParaRPr>
          </a:p>
          <a:p>
            <a:pPr indent="-330200" lvl="0" marL="457200" marR="0" rtl="0" algn="l">
              <a:lnSpc>
                <a:spcPct val="100000"/>
              </a:lnSpc>
              <a:spcBef>
                <a:spcPts val="0"/>
              </a:spcBef>
              <a:spcAft>
                <a:spcPts val="0"/>
              </a:spcAft>
              <a:buClr>
                <a:srgbClr val="000000"/>
              </a:buClr>
              <a:buSzPts val="1600"/>
              <a:buFont typeface="Raleway Thin"/>
              <a:buChar char="-"/>
            </a:pPr>
            <a:r>
              <a:rPr b="0" i="0" lang="en" sz="1600" u="none" cap="none" strike="noStrike">
                <a:solidFill>
                  <a:srgbClr val="000000"/>
                </a:solidFill>
                <a:latin typeface="Raleway Thin"/>
                <a:ea typeface="Raleway Thin"/>
                <a:cs typeface="Raleway Thin"/>
                <a:sym typeface="Raleway Thin"/>
              </a:rPr>
              <a:t>Male gamete (</a:t>
            </a:r>
            <a:r>
              <a:rPr b="0" i="0" lang="en" sz="1600" u="none" cap="none" strike="noStrike">
                <a:solidFill>
                  <a:srgbClr val="000000"/>
                </a:solidFill>
                <a:highlight>
                  <a:srgbClr val="EA9999"/>
                </a:highlight>
                <a:latin typeface="Raleway Thin"/>
                <a:ea typeface="Raleway Thin"/>
                <a:cs typeface="Raleway Thin"/>
                <a:sym typeface="Raleway Thin"/>
              </a:rPr>
              <a:t>sperm</a:t>
            </a:r>
            <a:r>
              <a:rPr b="0" i="0" lang="en" sz="1600" u="none" cap="none" strike="noStrike">
                <a:solidFill>
                  <a:srgbClr val="000000"/>
                </a:solidFill>
                <a:latin typeface="Raleway Thin"/>
                <a:ea typeface="Raleway Thin"/>
                <a:cs typeface="Raleway Thin"/>
                <a:sym typeface="Raleway Thin"/>
              </a:rPr>
              <a:t> cell) and female gamete (</a:t>
            </a:r>
            <a:r>
              <a:rPr b="0" i="0" lang="en" sz="1600" u="none" cap="none" strike="noStrike">
                <a:solidFill>
                  <a:srgbClr val="000000"/>
                </a:solidFill>
                <a:highlight>
                  <a:srgbClr val="EA9999"/>
                </a:highlight>
                <a:latin typeface="Raleway Thin"/>
                <a:ea typeface="Raleway Thin"/>
                <a:cs typeface="Raleway Thin"/>
                <a:sym typeface="Raleway Thin"/>
              </a:rPr>
              <a:t>egg</a:t>
            </a:r>
            <a:r>
              <a:rPr b="0" i="0" lang="en" sz="1600" u="none" cap="none" strike="noStrike">
                <a:solidFill>
                  <a:srgbClr val="000000"/>
                </a:solidFill>
                <a:latin typeface="Raleway Thin"/>
                <a:ea typeface="Raleway Thin"/>
                <a:cs typeface="Raleway Thin"/>
                <a:sym typeface="Raleway Thin"/>
              </a:rPr>
              <a:t> cell) combine to form a zygote &gt; embryo &gt; baby</a:t>
            </a:r>
            <a:endParaRPr b="0" i="0" sz="1600" u="none" cap="none" strike="noStrike">
              <a:solidFill>
                <a:srgbClr val="000000"/>
              </a:solidFill>
              <a:latin typeface="Raleway Thin"/>
              <a:ea typeface="Raleway Thin"/>
              <a:cs typeface="Raleway Thin"/>
              <a:sym typeface="Raleway Thin"/>
            </a:endParaRPr>
          </a:p>
          <a:p>
            <a:pPr indent="-330200" lvl="0" marL="457200" marR="0" rtl="0" algn="l">
              <a:lnSpc>
                <a:spcPct val="100000"/>
              </a:lnSpc>
              <a:spcBef>
                <a:spcPts val="1000"/>
              </a:spcBef>
              <a:spcAft>
                <a:spcPts val="0"/>
              </a:spcAft>
              <a:buClr>
                <a:srgbClr val="000000"/>
              </a:buClr>
              <a:buSzPts val="1600"/>
              <a:buFont typeface="Raleway Thin"/>
              <a:buChar char="-"/>
            </a:pPr>
            <a:r>
              <a:rPr b="0" i="0" lang="en" sz="1600" u="none" cap="none" strike="noStrike">
                <a:solidFill>
                  <a:srgbClr val="000000"/>
                </a:solidFill>
                <a:latin typeface="Raleway Thin"/>
                <a:ea typeface="Raleway Thin"/>
                <a:cs typeface="Raleway Thin"/>
                <a:sym typeface="Raleway Thin"/>
              </a:rPr>
              <a:t>Offspring characteristics are a </a:t>
            </a:r>
            <a:r>
              <a:rPr b="0" i="0" lang="en" sz="1600" u="none" cap="none" strike="noStrike">
                <a:solidFill>
                  <a:srgbClr val="000000"/>
                </a:solidFill>
                <a:highlight>
                  <a:srgbClr val="EA9999"/>
                </a:highlight>
                <a:latin typeface="Raleway Thin"/>
                <a:ea typeface="Raleway Thin"/>
                <a:cs typeface="Raleway Thin"/>
                <a:sym typeface="Raleway Thin"/>
              </a:rPr>
              <a:t>combination</a:t>
            </a:r>
            <a:r>
              <a:rPr b="0" i="0" lang="en" sz="1600" u="none" cap="none" strike="noStrike">
                <a:solidFill>
                  <a:srgbClr val="000000"/>
                </a:solidFill>
                <a:latin typeface="Raleway Thin"/>
                <a:ea typeface="Raleway Thin"/>
                <a:cs typeface="Raleway Thin"/>
                <a:sym typeface="Raleway Thin"/>
              </a:rPr>
              <a:t> of the mother and father</a:t>
            </a:r>
            <a:endParaRPr b="0" i="0" sz="1600" u="none" cap="none" strike="noStrike">
              <a:solidFill>
                <a:srgbClr val="000000"/>
              </a:solidFill>
              <a:latin typeface="Raleway Thin"/>
              <a:ea typeface="Raleway Thin"/>
              <a:cs typeface="Raleway Thin"/>
              <a:sym typeface="Raleway Thin"/>
            </a:endParaRPr>
          </a:p>
          <a:p>
            <a:pPr indent="-330200" lvl="0" marL="457200" marR="0" rtl="0" algn="l">
              <a:lnSpc>
                <a:spcPct val="100000"/>
              </a:lnSpc>
              <a:spcBef>
                <a:spcPts val="1000"/>
              </a:spcBef>
              <a:spcAft>
                <a:spcPts val="0"/>
              </a:spcAft>
              <a:buClr>
                <a:srgbClr val="000000"/>
              </a:buClr>
              <a:buSzPts val="1600"/>
              <a:buFont typeface="Raleway Thin"/>
              <a:buChar char="-"/>
            </a:pPr>
            <a:r>
              <a:rPr b="0" i="0" lang="en" sz="1600" u="none" cap="none" strike="noStrike">
                <a:solidFill>
                  <a:srgbClr val="000000"/>
                </a:solidFill>
                <a:latin typeface="Raleway Thin"/>
                <a:ea typeface="Raleway Thin"/>
                <a:cs typeface="Raleway Thin"/>
                <a:sym typeface="Raleway Thin"/>
              </a:rPr>
              <a:t>Genetic </a:t>
            </a:r>
            <a:r>
              <a:rPr b="0" i="0" lang="en" sz="1600" u="none" cap="none" strike="noStrike">
                <a:solidFill>
                  <a:srgbClr val="000000"/>
                </a:solidFill>
                <a:highlight>
                  <a:srgbClr val="EA9999"/>
                </a:highlight>
                <a:latin typeface="Raleway Thin"/>
                <a:ea typeface="Raleway Thin"/>
                <a:cs typeface="Raleway Thin"/>
                <a:sym typeface="Raleway Thin"/>
              </a:rPr>
              <a:t>variation</a:t>
            </a:r>
            <a:endParaRPr b="0" i="0" sz="1600" u="none" cap="none" strike="noStrike">
              <a:solidFill>
                <a:srgbClr val="000000"/>
              </a:solidFill>
              <a:highlight>
                <a:srgbClr val="EA9999"/>
              </a:highlight>
              <a:latin typeface="Raleway Thin"/>
              <a:ea typeface="Raleway Thin"/>
              <a:cs typeface="Raleway Thin"/>
              <a:sym typeface="Raleway Th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idx="1" type="subTitle"/>
          </p:nvPr>
        </p:nvSpPr>
        <p:spPr>
          <a:xfrm>
            <a:off x="1754550" y="1267700"/>
            <a:ext cx="5634900" cy="954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n" sz="2800"/>
              <a:t>Take a moment to think.</a:t>
            </a:r>
            <a:endParaRPr sz="2800"/>
          </a:p>
        </p:txBody>
      </p:sp>
      <p:sp>
        <p:nvSpPr>
          <p:cNvPr id="166" name="Google Shape;166;p6"/>
          <p:cNvSpPr txBox="1"/>
          <p:nvPr>
            <p:ph type="ctrTitle"/>
          </p:nvPr>
        </p:nvSpPr>
        <p:spPr>
          <a:xfrm>
            <a:off x="1616525" y="2530325"/>
            <a:ext cx="6270300" cy="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2200"/>
              <a:t>Is sexual reproduction possible </a:t>
            </a:r>
            <a:r>
              <a:rPr b="1" lang="en" sz="2200" u="sng"/>
              <a:t>only</a:t>
            </a:r>
            <a:r>
              <a:rPr b="1" lang="en" sz="2200"/>
              <a:t> </a:t>
            </a:r>
            <a:r>
              <a:rPr lang="en" sz="2200"/>
              <a:t>after sexual intercourse?</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7"/>
          <p:cNvSpPr txBox="1"/>
          <p:nvPr>
            <p:ph type="title"/>
          </p:nvPr>
        </p:nvSpPr>
        <p:spPr>
          <a:xfrm>
            <a:off x="1057928" y="2230931"/>
            <a:ext cx="30372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How do you thinks plants reproduce, sexually or asexually?</a:t>
            </a:r>
            <a:endParaRPr/>
          </a:p>
          <a:p>
            <a:pPr indent="0" lvl="0" marL="0" rtl="0" algn="r">
              <a:lnSpc>
                <a:spcPct val="100000"/>
              </a:lnSpc>
              <a:spcBef>
                <a:spcPts val="0"/>
              </a:spcBef>
              <a:spcAft>
                <a:spcPts val="0"/>
              </a:spcAft>
              <a:buSzPts val="2800"/>
              <a:buNone/>
            </a:pPr>
            <a:r>
              <a:t/>
            </a:r>
            <a:endParaRPr/>
          </a:p>
          <a:p>
            <a:pPr indent="0" lvl="0" marL="0" rtl="0" algn="r">
              <a:lnSpc>
                <a:spcPct val="100000"/>
              </a:lnSpc>
              <a:spcBef>
                <a:spcPts val="0"/>
              </a:spcBef>
              <a:spcAft>
                <a:spcPts val="0"/>
              </a:spcAft>
              <a:buSzPts val="2800"/>
              <a:buNone/>
            </a:pPr>
            <a:r>
              <a:rPr lang="en"/>
              <a:t>Let’s find out the difference between the two, first!</a:t>
            </a:r>
            <a:endParaRPr/>
          </a:p>
        </p:txBody>
      </p:sp>
      <p:pic>
        <p:nvPicPr>
          <p:cNvPr id="172" name="Google Shape;172;p7"/>
          <p:cNvPicPr preferRelativeResize="0"/>
          <p:nvPr/>
        </p:nvPicPr>
        <p:blipFill rotWithShape="1">
          <a:blip r:embed="rId4">
            <a:alphaModFix/>
          </a:blip>
          <a:srcRect b="0" l="0" r="0" t="0"/>
          <a:stretch/>
        </p:blipFill>
        <p:spPr>
          <a:xfrm>
            <a:off x="4649153" y="152400"/>
            <a:ext cx="3350210" cy="4838699"/>
          </a:xfrm>
          <a:prstGeom prst="rect">
            <a:avLst/>
          </a:prstGeom>
          <a:noFill/>
          <a:ln>
            <a:noFill/>
          </a:ln>
        </p:spPr>
      </p:pic>
      <p:cxnSp>
        <p:nvCxnSpPr>
          <p:cNvPr id="173" name="Google Shape;173;p7"/>
          <p:cNvCxnSpPr/>
          <p:nvPr/>
        </p:nvCxnSpPr>
        <p:spPr>
          <a:xfrm>
            <a:off x="4572000" y="1258650"/>
            <a:ext cx="0" cy="2626200"/>
          </a:xfrm>
          <a:prstGeom prst="straightConnector1">
            <a:avLst/>
          </a:prstGeom>
          <a:noFill/>
          <a:ln cap="flat" cmpd="sng" w="19050">
            <a:solidFill>
              <a:srgbClr val="C66E5C"/>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idx="1" type="subTitle"/>
          </p:nvPr>
        </p:nvSpPr>
        <p:spPr>
          <a:xfrm flipH="1">
            <a:off x="930575" y="2315900"/>
            <a:ext cx="3037200" cy="1164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800"/>
              <a:buNone/>
            </a:pPr>
            <a:r>
              <a:rPr lang="en"/>
              <a:t>https://app.playpos.it/go/play/820734/1420456/929077/0/Asexual-Reproduction</a:t>
            </a:r>
            <a:endParaRPr/>
          </a:p>
        </p:txBody>
      </p:sp>
      <p:sp>
        <p:nvSpPr>
          <p:cNvPr id="179" name="Google Shape;179;p8"/>
          <p:cNvSpPr txBox="1"/>
          <p:nvPr>
            <p:ph type="title"/>
          </p:nvPr>
        </p:nvSpPr>
        <p:spPr>
          <a:xfrm>
            <a:off x="731850" y="1662700"/>
            <a:ext cx="32358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Watch a video on </a:t>
            </a:r>
            <a:r>
              <a:rPr lang="en" u="sng">
                <a:solidFill>
                  <a:schemeClr val="hlink"/>
                </a:solidFill>
                <a:hlinkClick r:id="rId3"/>
              </a:rPr>
              <a:t>Playposit </a:t>
            </a:r>
            <a:r>
              <a:rPr lang="en"/>
              <a:t>and answer the questions.</a:t>
            </a:r>
            <a:endParaRPr/>
          </a:p>
        </p:txBody>
      </p:sp>
      <p:pic>
        <p:nvPicPr>
          <p:cNvPr descr="In this video I talk about asexual reproduction.Welcome to MooMooMath and Science, in this video I would like to talk about asexual reproduction.&#10;Many organisms like this platypus reproduce sexually or with two partners. Other organisms like bacteria and even multicellular organisms reproduce asexually.&#10;In asexual reproduction you only have one parent, and the offspring is genetically identical to the parent.&#10;I would like to talk about a couple of different types of asexual reproduction.&#10;In many prokaryotes which do not have an organized nucleus, carry out binary fission.&#10;The DNA makes a copy,the cell stretches, and makes two copies. It is nice because you can reproduce very quickly, some bacteria can make up to 500 copies in a couple of hours. Reproduction can be very quickly.The downside is that you don't have genetic variation in the offspring.&#10;Another method of aexual reproduction is budding.&#10;A new organism grows by mitosis and cell division on the body of the parent. When the bud gets large enough it breaks off and creates a new organism. Take a look at hydra budding.&#10;A third type of asexual reproduction is vegative regeneration.&#10;or propagation.&#10;A portion of the plant is cut off or falls off and is placed in a positive environment and grows into a exact copy of the original plant.&#10;Another type of asexual reproduction is animal regeneration.&#10;or fragmentation.&#10;Many animals like the starfish grow back pieces or even whole organisms In this next video check out the planarian and how it is cut in half and each half of the planarian can stay alive and well develop into an exact copy.&#10;Thanks for watching asexual reproduction where one parent makes a copy of itself &#10;MooMooMath and Science uploads a new Math or Science video everyday. Please subscribe and share.&#10;&#10;-~-~~-~~~-~~-~-&#10;Please watch: &quot;Study Skills Teacher's Secret Guide to your Best Grades&quot; &#10;https://www.youtube.com/watch?v=f3bsg8gaSbw&#10;-~-~~-~~~-~~-~-&#10;*&#10;*&#10;For more Life Science videos and summaries see,&#10;http://www.moomoomath.com/Middle-School-Science-and-Biology.html" id="180" name="Google Shape;180;p8" title="Asexual Reproduction">
            <a:hlinkClick r:id="rId4"/>
          </p:cNvPr>
          <p:cNvPicPr preferRelativeResize="0"/>
          <p:nvPr/>
        </p:nvPicPr>
        <p:blipFill rotWithShape="1">
          <a:blip r:embed="rId5">
            <a:alphaModFix/>
          </a:blip>
          <a:srcRect b="0" l="0" r="0" t="0"/>
          <a:stretch/>
        </p:blipFill>
        <p:spPr>
          <a:xfrm>
            <a:off x="4611200" y="1319850"/>
            <a:ext cx="3942875" cy="2957150"/>
          </a:xfrm>
          <a:prstGeom prst="rect">
            <a:avLst/>
          </a:prstGeom>
          <a:noFill/>
          <a:ln>
            <a:noFill/>
          </a:ln>
        </p:spPr>
      </p:pic>
      <p:sp>
        <p:nvSpPr>
          <p:cNvPr id="181" name="Google Shape;181;p8"/>
          <p:cNvSpPr txBox="1"/>
          <p:nvPr/>
        </p:nvSpPr>
        <p:spPr>
          <a:xfrm>
            <a:off x="4611200" y="682525"/>
            <a:ext cx="38775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DD7E6B"/>
                </a:solidFill>
                <a:latin typeface="Raleway"/>
                <a:ea typeface="Raleway"/>
                <a:cs typeface="Raleway"/>
                <a:sym typeface="Raleway"/>
              </a:rPr>
              <a:t>ASEXUAL REPRODUCTION</a:t>
            </a:r>
            <a:endParaRPr b="1" i="0" sz="2200" u="none" cap="none" strike="noStrike">
              <a:solidFill>
                <a:srgbClr val="DD7E6B"/>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ph type="title"/>
          </p:nvPr>
        </p:nvSpPr>
        <p:spPr>
          <a:xfrm>
            <a:off x="731850" y="2348500"/>
            <a:ext cx="3235800" cy="52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a:t>Only </a:t>
            </a:r>
            <a:r>
              <a:rPr lang="en">
                <a:highlight>
                  <a:srgbClr val="EA9999"/>
                </a:highlight>
              </a:rPr>
              <a:t>one</a:t>
            </a:r>
            <a:r>
              <a:rPr lang="en"/>
              <a:t> parent is involved.</a:t>
            </a:r>
            <a:endParaRPr/>
          </a:p>
          <a:p>
            <a:pPr indent="0" lvl="0" marL="0" rtl="0" algn="r">
              <a:lnSpc>
                <a:spcPct val="100000"/>
              </a:lnSpc>
              <a:spcBef>
                <a:spcPts val="1000"/>
              </a:spcBef>
              <a:spcAft>
                <a:spcPts val="0"/>
              </a:spcAft>
              <a:buSzPts val="2800"/>
              <a:buNone/>
            </a:pPr>
            <a:r>
              <a:rPr lang="en"/>
              <a:t>Offspring are genetically </a:t>
            </a:r>
            <a:r>
              <a:rPr lang="en">
                <a:highlight>
                  <a:srgbClr val="EA9999"/>
                </a:highlight>
              </a:rPr>
              <a:t>identical</a:t>
            </a:r>
            <a:r>
              <a:rPr lang="en"/>
              <a:t> to their parents.</a:t>
            </a:r>
            <a:endParaRPr/>
          </a:p>
          <a:p>
            <a:pPr indent="0" lvl="0" marL="0" rtl="0" algn="r">
              <a:lnSpc>
                <a:spcPct val="100000"/>
              </a:lnSpc>
              <a:spcBef>
                <a:spcPts val="1000"/>
              </a:spcBef>
              <a:spcAft>
                <a:spcPts val="0"/>
              </a:spcAft>
              <a:buSzPts val="2800"/>
              <a:buNone/>
            </a:pPr>
            <a:r>
              <a:rPr lang="en">
                <a:highlight>
                  <a:srgbClr val="EA9999"/>
                </a:highlight>
              </a:rPr>
              <a:t>No gametes</a:t>
            </a:r>
            <a:r>
              <a:rPr lang="en"/>
              <a:t> are  involved.</a:t>
            </a:r>
            <a:endParaRPr/>
          </a:p>
          <a:p>
            <a:pPr indent="0" lvl="0" marL="0" rtl="0" algn="r">
              <a:lnSpc>
                <a:spcPct val="100000"/>
              </a:lnSpc>
              <a:spcBef>
                <a:spcPts val="1000"/>
              </a:spcBef>
              <a:spcAft>
                <a:spcPts val="0"/>
              </a:spcAft>
              <a:buSzPts val="2800"/>
              <a:buNone/>
            </a:pPr>
            <a:r>
              <a:rPr lang="en">
                <a:highlight>
                  <a:srgbClr val="EA9999"/>
                </a:highlight>
              </a:rPr>
              <a:t>Quick</a:t>
            </a:r>
            <a:r>
              <a:rPr lang="en"/>
              <a:t>.</a:t>
            </a:r>
            <a:endParaRPr/>
          </a:p>
          <a:p>
            <a:pPr indent="0" lvl="0" marL="0" rtl="0" algn="r">
              <a:lnSpc>
                <a:spcPct val="100000"/>
              </a:lnSpc>
              <a:spcBef>
                <a:spcPts val="1000"/>
              </a:spcBef>
              <a:spcAft>
                <a:spcPts val="0"/>
              </a:spcAft>
              <a:buSzPts val="2800"/>
              <a:buNone/>
            </a:pPr>
            <a:r>
              <a:rPr lang="en">
                <a:highlight>
                  <a:srgbClr val="EA9999"/>
                </a:highlight>
              </a:rPr>
              <a:t>Little variation.</a:t>
            </a:r>
            <a:endParaRPr>
              <a:highlight>
                <a:srgbClr val="EA9999"/>
              </a:highlight>
            </a:endParaRPr>
          </a:p>
        </p:txBody>
      </p:sp>
      <p:sp>
        <p:nvSpPr>
          <p:cNvPr id="187" name="Google Shape;187;p9"/>
          <p:cNvSpPr txBox="1"/>
          <p:nvPr/>
        </p:nvSpPr>
        <p:spPr>
          <a:xfrm>
            <a:off x="4611200" y="682525"/>
            <a:ext cx="38775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DD7E6B"/>
                </a:solidFill>
                <a:latin typeface="Raleway"/>
                <a:ea typeface="Raleway"/>
                <a:cs typeface="Raleway"/>
                <a:sym typeface="Raleway"/>
              </a:rPr>
              <a:t>ASEXUAL REPRODUCTION</a:t>
            </a:r>
            <a:endParaRPr b="1" i="0" sz="2200" u="none" cap="none" strike="noStrike">
              <a:solidFill>
                <a:srgbClr val="DD7E6B"/>
              </a:solidFill>
              <a:latin typeface="Raleway"/>
              <a:ea typeface="Raleway"/>
              <a:cs typeface="Raleway"/>
              <a:sym typeface="Raleway"/>
            </a:endParaRPr>
          </a:p>
        </p:txBody>
      </p:sp>
      <p:sp>
        <p:nvSpPr>
          <p:cNvPr id="188" name="Google Shape;188;p9"/>
          <p:cNvSpPr/>
          <p:nvPr/>
        </p:nvSpPr>
        <p:spPr>
          <a:xfrm>
            <a:off x="5202300" y="1505525"/>
            <a:ext cx="2576664" cy="203785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0" i="0" lang="en" sz="10000" u="none" cap="none" strike="noStrike">
                <a:solidFill>
                  <a:srgbClr val="FFFFFF"/>
                </a:solidFill>
                <a:latin typeface="Arial"/>
                <a:ea typeface="Arial"/>
                <a:cs typeface="Arial"/>
                <a:sym typeface="Arial"/>
              </a:rPr>
              <a:t>1</a:t>
            </a:r>
            <a:endParaRPr b="0" i="0" sz="100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otany Lesson by Slidesgo">
  <a:themeElements>
    <a:clrScheme name="Simple Light">
      <a:dk1>
        <a:srgbClr val="482400"/>
      </a:dk1>
      <a:lt1>
        <a:srgbClr val="C66E5C"/>
      </a:lt1>
      <a:dk2>
        <a:srgbClr val="FFF2EB"/>
      </a:dk2>
      <a:lt2>
        <a:srgbClr val="482400"/>
      </a:lt2>
      <a:accent1>
        <a:srgbClr val="C66E5C"/>
      </a:accent1>
      <a:accent2>
        <a:srgbClr val="FFF2EB"/>
      </a:accent2>
      <a:accent3>
        <a:srgbClr val="482400"/>
      </a:accent3>
      <a:accent4>
        <a:srgbClr val="C66E5C"/>
      </a:accent4>
      <a:accent5>
        <a:srgbClr val="FFF2EB"/>
      </a:accent5>
      <a:accent6>
        <a:srgbClr val="C66E5C"/>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